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5"/>
  </p:notesMasterIdLst>
  <p:sldIdLst>
    <p:sldId id="266" r:id="rId2"/>
    <p:sldId id="256" r:id="rId3"/>
    <p:sldId id="270" r:id="rId4"/>
    <p:sldId id="257" r:id="rId5"/>
    <p:sldId id="268" r:id="rId6"/>
    <p:sldId id="273" r:id="rId7"/>
    <p:sldId id="274" r:id="rId8"/>
    <p:sldId id="258" r:id="rId9"/>
    <p:sldId id="269" r:id="rId10"/>
    <p:sldId id="272" r:id="rId11"/>
    <p:sldId id="263" r:id="rId12"/>
    <p:sldId id="264" r:id="rId13"/>
    <p:sldId id="265" r:id="rId14"/>
  </p:sldIdLst>
  <p:sldSz cx="9906000" cy="6858000" type="A4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CC33"/>
    <a:srgbClr val="66FFCC"/>
    <a:srgbClr val="A41BA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88" autoAdjust="0"/>
    <p:restoredTop sz="94585" autoAdjust="0"/>
  </p:normalViewPr>
  <p:slideViewPr>
    <p:cSldViewPr>
      <p:cViewPr varScale="1">
        <p:scale>
          <a:sx n="101" d="100"/>
          <a:sy n="101" d="100"/>
        </p:scale>
        <p:origin x="1680" y="102"/>
      </p:cViewPr>
      <p:guideLst>
        <p:guide orient="horz" pos="2160"/>
        <p:guide pos="31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autoTitleDeleted val="0"/>
    <c:plotArea>
      <c:layout>
        <c:manualLayout>
          <c:layoutTarget val="inner"/>
          <c:xMode val="edge"/>
          <c:yMode val="edge"/>
          <c:x val="6.1082677165354329E-2"/>
          <c:y val="4.9286258572517151E-2"/>
          <c:w val="0.80699001166520856"/>
          <c:h val="0.7918754227886463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2022-23</c:v>
                </c:pt>
              </c:strCache>
            </c:strRef>
          </c:tx>
          <c:spPr>
            <a:solidFill>
              <a:srgbClr val="00B0F0"/>
            </a:solidFill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r>
                      <a:rPr lang="en-US"/>
                      <a:t>28.1%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0-FE7E-403A-8E15-0FB7A6960936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r>
                      <a:rPr lang="en-US"/>
                      <a:t>5.4%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1-FE7E-403A-8E15-0FB7A6960936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r>
                      <a:rPr lang="en-US"/>
                      <a:t>38.6%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2-FE7E-403A-8E15-0FB7A6960936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r>
                      <a:rPr lang="en-US"/>
                      <a:t>6.9%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3-FE7E-403A-8E15-0FB7A6960936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r>
                      <a:rPr lang="en-US"/>
                      <a:t>21%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4-FE7E-403A-8E15-0FB7A6960936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Sheet1!$A$2:$A$6</c:f>
              <c:strCache>
                <c:ptCount val="5"/>
                <c:pt idx="0">
                  <c:v>Salary and Benefits to emplyee</c:v>
                </c:pt>
                <c:pt idx="1">
                  <c:v>Interest to lenders</c:v>
                </c:pt>
                <c:pt idx="2">
                  <c:v>Duties &amp; Taxes to Govt.</c:v>
                </c:pt>
                <c:pt idx="3">
                  <c:v>Divident to Shareholders</c:v>
                </c:pt>
                <c:pt idx="4">
                  <c:v>Retained by the Company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28.1</c:v>
                </c:pt>
                <c:pt idx="1">
                  <c:v>5.4</c:v>
                </c:pt>
                <c:pt idx="2">
                  <c:v>38.6</c:v>
                </c:pt>
                <c:pt idx="3">
                  <c:v>6.9</c:v>
                </c:pt>
                <c:pt idx="4">
                  <c:v>21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FE7E-403A-8E15-0FB7A696093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2021-22</c:v>
                </c:pt>
              </c:strCache>
            </c:strRef>
          </c:tx>
          <c:spPr>
            <a:solidFill>
              <a:schemeClr val="accent6">
                <a:lumMod val="75000"/>
              </a:schemeClr>
            </a:solidFill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r>
                      <a:rPr lang="en-US"/>
                      <a:t>27.2%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6-FE7E-403A-8E15-0FB7A6960936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r>
                      <a:rPr lang="en-US"/>
                      <a:t>4.5%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7-FE7E-403A-8E15-0FB7A6960936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r>
                      <a:rPr lang="en-US"/>
                      <a:t>36.1%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8-FE7E-403A-8E15-0FB7A6960936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r>
                      <a:rPr lang="en-US"/>
                      <a:t>7.2%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9-FE7E-403A-8E15-0FB7A6960936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Sheet1!$A$2:$A$6</c:f>
              <c:strCache>
                <c:ptCount val="5"/>
                <c:pt idx="0">
                  <c:v>Salary and Benefits to emplyee</c:v>
                </c:pt>
                <c:pt idx="1">
                  <c:v>Interest to lenders</c:v>
                </c:pt>
                <c:pt idx="2">
                  <c:v>Duties &amp; Taxes to Govt.</c:v>
                </c:pt>
                <c:pt idx="3">
                  <c:v>Divident to Shareholders</c:v>
                </c:pt>
                <c:pt idx="4">
                  <c:v>Retained by the Company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27.2</c:v>
                </c:pt>
                <c:pt idx="1">
                  <c:v>4.5</c:v>
                </c:pt>
                <c:pt idx="2">
                  <c:v>36.1</c:v>
                </c:pt>
                <c:pt idx="3">
                  <c:v>7.2</c:v>
                </c:pt>
                <c:pt idx="4">
                  <c:v>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FE7E-403A-8E15-0FB7A6960936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75"/>
        <c:axId val="235884544"/>
        <c:axId val="235886464"/>
      </c:barChart>
      <c:catAx>
        <c:axId val="235884544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crossAx val="235886464"/>
        <c:crosses val="autoZero"/>
        <c:auto val="1"/>
        <c:lblAlgn val="ctr"/>
        <c:lblOffset val="100"/>
        <c:noMultiLvlLbl val="0"/>
      </c:catAx>
      <c:valAx>
        <c:axId val="23588646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crossAx val="235884544"/>
        <c:crosses val="autoZero"/>
        <c:crossBetween val="between"/>
      </c:valAx>
      <c:spPr>
        <a:ln>
          <a:noFill/>
        </a:ln>
      </c:spPr>
    </c:plotArea>
    <c:legend>
      <c:legendPos val="r"/>
      <c:overlay val="0"/>
    </c:legend>
    <c:plotVisOnly val="1"/>
    <c:dispBlanksAs val="gap"/>
    <c:showDLblsOverMax val="0"/>
  </c:chart>
  <c:externalData r:id="rId1">
    <c:autoUpdate val="0"/>
  </c:externalData>
</c:chartSpace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2.xml"/><Relationship Id="rId7" Type="http://schemas.openxmlformats.org/officeDocument/2006/relationships/slide" Target="../slides/slide7.xml"/><Relationship Id="rId2" Type="http://schemas.openxmlformats.org/officeDocument/2006/relationships/slide" Target="../slides/slide5.xml"/><Relationship Id="rId1" Type="http://schemas.openxmlformats.org/officeDocument/2006/relationships/slide" Target="../slides/slide4.xml"/><Relationship Id="rId6" Type="http://schemas.openxmlformats.org/officeDocument/2006/relationships/slide" Target="../slides/slide6.xml"/><Relationship Id="rId5" Type="http://schemas.openxmlformats.org/officeDocument/2006/relationships/slide" Target="../slides/slide10.xml"/><Relationship Id="rId4" Type="http://schemas.openxmlformats.org/officeDocument/2006/relationships/slide" Target="../slides/slide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2FE3443-7A0D-46D5-9E5B-BD17F473CC64}" type="doc">
      <dgm:prSet loTypeId="urn:microsoft.com/office/officeart/2005/8/layout/chevron2" loCatId="process" qsTypeId="urn:microsoft.com/office/officeart/2005/8/quickstyle/simple2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44239015-971B-4B3A-9D1C-9B6B5C0B3669}">
      <dgm:prSet phldrT="[Text]"/>
      <dgm:spPr>
        <a:scene3d>
          <a:camera prst="orthographicFront"/>
          <a:lightRig rig="threePt" dir="t"/>
        </a:scene3d>
        <a:sp3d extrusionH="19050">
          <a:bevelT w="25400" h="63500"/>
          <a:bevelB w="31750" h="12700"/>
        </a:sp3d>
      </dgm:spPr>
      <dgm:t>
        <a:bodyPr/>
        <a:lstStyle/>
        <a:p>
          <a:r>
            <a:rPr lang="en-US" dirty="0"/>
            <a:t>1</a:t>
          </a:r>
        </a:p>
      </dgm:t>
    </dgm:pt>
    <dgm:pt modelId="{D082996A-0427-4711-9962-E3BD4385E7E7}" type="parTrans" cxnId="{F3AE0FD6-ED55-46DF-95EC-350303088E4A}">
      <dgm:prSet/>
      <dgm:spPr/>
      <dgm:t>
        <a:bodyPr/>
        <a:lstStyle/>
        <a:p>
          <a:endParaRPr lang="en-US"/>
        </a:p>
      </dgm:t>
    </dgm:pt>
    <dgm:pt modelId="{7564C60D-0F32-4D86-AD2C-52C6437FE9F0}" type="sibTrans" cxnId="{F3AE0FD6-ED55-46DF-95EC-350303088E4A}">
      <dgm:prSet/>
      <dgm:spPr/>
      <dgm:t>
        <a:bodyPr/>
        <a:lstStyle/>
        <a:p>
          <a:endParaRPr lang="en-US"/>
        </a:p>
      </dgm:t>
    </dgm:pt>
    <dgm:pt modelId="{A7021996-C57B-42F4-99F9-62A52678ACEF}">
      <dgm:prSet phldrT="[Text]" custT="1"/>
      <dgm:spPr>
        <a:ln>
          <a:solidFill>
            <a:schemeClr val="accent2">
              <a:hueOff val="0"/>
              <a:satOff val="0"/>
              <a:lumOff val="0"/>
            </a:schemeClr>
          </a:solidFill>
        </a:ln>
        <a:scene3d>
          <a:camera prst="orthographicFront"/>
          <a:lightRig rig="threePt" dir="t"/>
        </a:scene3d>
        <a:sp3d extrusionH="19050">
          <a:bevelT w="25400" h="63500"/>
          <a:bevelB w="31750" h="12700"/>
        </a:sp3d>
      </dgm:spPr>
      <dgm:t>
        <a:bodyPr/>
        <a:lstStyle/>
        <a:p>
          <a:r>
            <a:rPr lang="en-US" sz="2400" b="0" i="0" dirty="0">
              <a:latin typeface="Book Antiqua" pitchFamily="18" charset="0"/>
            </a:rPr>
            <a:t>Brief Introduction to the Company</a:t>
          </a:r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1" action="ppaction://hlinksldjump"/>
          </dgm14:cNvPr>
        </a:ext>
      </dgm:extLst>
    </dgm:pt>
    <dgm:pt modelId="{5521DF46-A261-4D1A-92BF-00239B744454}" type="parTrans" cxnId="{23071D48-ADE5-4E14-867C-E8EE1940C3A6}">
      <dgm:prSet/>
      <dgm:spPr/>
      <dgm:t>
        <a:bodyPr/>
        <a:lstStyle/>
        <a:p>
          <a:endParaRPr lang="en-US"/>
        </a:p>
      </dgm:t>
    </dgm:pt>
    <dgm:pt modelId="{6539B0F5-90C8-4140-A67D-D3808C4BD115}" type="sibTrans" cxnId="{23071D48-ADE5-4E14-867C-E8EE1940C3A6}">
      <dgm:prSet/>
      <dgm:spPr/>
      <dgm:t>
        <a:bodyPr/>
        <a:lstStyle/>
        <a:p>
          <a:endParaRPr lang="en-US"/>
        </a:p>
      </dgm:t>
    </dgm:pt>
    <dgm:pt modelId="{4768F7BD-3E1C-47D7-9B51-FF35D0F1551C}">
      <dgm:prSet phldrT="[Text]"/>
      <dgm:spPr>
        <a:scene3d>
          <a:camera prst="orthographicFront"/>
          <a:lightRig rig="threePt" dir="t"/>
        </a:scene3d>
        <a:sp3d extrusionH="19050">
          <a:bevelT w="25400" h="63500"/>
          <a:bevelB w="31750" h="12700"/>
        </a:sp3d>
      </dgm:spPr>
      <dgm:t>
        <a:bodyPr/>
        <a:lstStyle/>
        <a:p>
          <a:r>
            <a:rPr lang="en-US" dirty="0"/>
            <a:t>2</a:t>
          </a:r>
        </a:p>
      </dgm:t>
    </dgm:pt>
    <dgm:pt modelId="{25CA2F3A-C027-4360-BEE9-B163DE601588}" type="parTrans" cxnId="{7897A452-7F5B-4EA0-B15A-1053E4B546C3}">
      <dgm:prSet/>
      <dgm:spPr/>
      <dgm:t>
        <a:bodyPr/>
        <a:lstStyle/>
        <a:p>
          <a:endParaRPr lang="en-US"/>
        </a:p>
      </dgm:t>
    </dgm:pt>
    <dgm:pt modelId="{8CC37203-B0D2-4F4E-B4D2-31E90C8A4714}" type="sibTrans" cxnId="{7897A452-7F5B-4EA0-B15A-1053E4B546C3}">
      <dgm:prSet/>
      <dgm:spPr/>
      <dgm:t>
        <a:bodyPr/>
        <a:lstStyle/>
        <a:p>
          <a:endParaRPr lang="en-US"/>
        </a:p>
      </dgm:t>
    </dgm:pt>
    <dgm:pt modelId="{C440AB50-11A7-4A45-8912-C09C8E435472}">
      <dgm:prSet phldrT="[Text]" custT="1"/>
      <dgm:spPr>
        <a:scene3d>
          <a:camera prst="orthographicFront"/>
          <a:lightRig rig="threePt" dir="t"/>
        </a:scene3d>
        <a:sp3d extrusionH="19050">
          <a:bevelT w="25400" h="63500"/>
          <a:bevelB w="31750" h="12700"/>
        </a:sp3d>
      </dgm:spPr>
      <dgm:t>
        <a:bodyPr/>
        <a:lstStyle/>
        <a:p>
          <a:r>
            <a:rPr lang="en-US" sz="2400" dirty="0" err="1">
              <a:latin typeface="Book Antiqua" pitchFamily="18" charset="0"/>
            </a:rPr>
            <a:t>Beximco</a:t>
          </a:r>
          <a:r>
            <a:rPr lang="en-US" sz="2400" dirty="0">
              <a:latin typeface="Book Antiqua" pitchFamily="18" charset="0"/>
            </a:rPr>
            <a:t> </a:t>
          </a:r>
          <a:r>
            <a:rPr lang="en-US" sz="2400" dirty="0" err="1">
              <a:latin typeface="Book Antiqua" pitchFamily="18" charset="0"/>
            </a:rPr>
            <a:t>Pharma</a:t>
          </a:r>
          <a:r>
            <a:rPr lang="en-US" sz="2400" dirty="0">
              <a:latin typeface="Book Antiqua" pitchFamily="18" charset="0"/>
            </a:rPr>
            <a:t> in International market </a:t>
          </a:r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2" action="ppaction://hlinksldjump"/>
          </dgm14:cNvPr>
        </a:ext>
      </dgm:extLst>
    </dgm:pt>
    <dgm:pt modelId="{F4CD2F00-B79A-4A67-B9D9-33DADAC812CE}" type="parTrans" cxnId="{12C54BE9-75B2-4CE9-A2DC-CE8ED5692474}">
      <dgm:prSet/>
      <dgm:spPr/>
      <dgm:t>
        <a:bodyPr/>
        <a:lstStyle/>
        <a:p>
          <a:endParaRPr lang="en-US"/>
        </a:p>
      </dgm:t>
    </dgm:pt>
    <dgm:pt modelId="{B3B9C863-A5B9-4CD9-87D9-FE34F96E4580}" type="sibTrans" cxnId="{12C54BE9-75B2-4CE9-A2DC-CE8ED5692474}">
      <dgm:prSet/>
      <dgm:spPr/>
      <dgm:t>
        <a:bodyPr/>
        <a:lstStyle/>
        <a:p>
          <a:endParaRPr lang="en-US"/>
        </a:p>
      </dgm:t>
    </dgm:pt>
    <dgm:pt modelId="{694979B6-D5B3-4138-9D7B-7DD850CAACD5}">
      <dgm:prSet phldrT="[Text]"/>
      <dgm:spPr>
        <a:scene3d>
          <a:camera prst="orthographicFront"/>
          <a:lightRig rig="threePt" dir="t"/>
        </a:scene3d>
        <a:sp3d extrusionH="19050">
          <a:bevelT w="25400" h="63500"/>
          <a:bevelB w="31750" h="12700"/>
        </a:sp3d>
      </dgm:spPr>
      <dgm:t>
        <a:bodyPr/>
        <a:lstStyle/>
        <a:p>
          <a:r>
            <a:rPr lang="en-US" dirty="0"/>
            <a:t>3</a:t>
          </a:r>
        </a:p>
      </dgm:t>
    </dgm:pt>
    <dgm:pt modelId="{0D236EA3-4758-4134-B549-31CEC7F7B612}" type="parTrans" cxnId="{40C5457B-14E2-42AC-ADDF-FB7F7F973020}">
      <dgm:prSet/>
      <dgm:spPr/>
      <dgm:t>
        <a:bodyPr/>
        <a:lstStyle/>
        <a:p>
          <a:endParaRPr lang="en-US"/>
        </a:p>
      </dgm:t>
    </dgm:pt>
    <dgm:pt modelId="{47E83126-D216-4BC2-8278-D162A9710C8D}" type="sibTrans" cxnId="{40C5457B-14E2-42AC-ADDF-FB7F7F973020}">
      <dgm:prSet/>
      <dgm:spPr/>
      <dgm:t>
        <a:bodyPr/>
        <a:lstStyle/>
        <a:p>
          <a:endParaRPr lang="en-US"/>
        </a:p>
      </dgm:t>
    </dgm:pt>
    <dgm:pt modelId="{DD5C4000-D6A4-4ED8-BCE7-76E3906AD6C0}">
      <dgm:prSet phldrT="[Text]" custT="1"/>
      <dgm:spPr>
        <a:scene3d>
          <a:camera prst="orthographicFront"/>
          <a:lightRig rig="threePt" dir="t"/>
        </a:scene3d>
        <a:sp3d extrusionH="19050">
          <a:bevelT w="25400" h="63500"/>
          <a:bevelB w="31750" h="12700"/>
        </a:sp3d>
      </dgm:spPr>
      <dgm:t>
        <a:bodyPr/>
        <a:lstStyle/>
        <a:p>
          <a:r>
            <a:rPr lang="en-US" sz="2400" dirty="0">
              <a:latin typeface="Book Antiqua" pitchFamily="18" charset="0"/>
            </a:rPr>
            <a:t>Contact us</a:t>
          </a:r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3" action="ppaction://hlinksldjump"/>
          </dgm14:cNvPr>
        </a:ext>
      </dgm:extLst>
    </dgm:pt>
    <dgm:pt modelId="{248F2FDB-760D-4726-9DC5-7071571B9A38}" type="parTrans" cxnId="{B46BD906-6792-4D89-B59C-DC438F53364E}">
      <dgm:prSet/>
      <dgm:spPr/>
      <dgm:t>
        <a:bodyPr/>
        <a:lstStyle/>
        <a:p>
          <a:endParaRPr lang="en-US"/>
        </a:p>
      </dgm:t>
    </dgm:pt>
    <dgm:pt modelId="{7C4050DC-31F6-4E51-8522-A8F237DC076A}" type="sibTrans" cxnId="{B46BD906-6792-4D89-B59C-DC438F53364E}">
      <dgm:prSet/>
      <dgm:spPr/>
      <dgm:t>
        <a:bodyPr/>
        <a:lstStyle/>
        <a:p>
          <a:endParaRPr lang="en-US"/>
        </a:p>
      </dgm:t>
    </dgm:pt>
    <dgm:pt modelId="{4D3108BF-F13F-4C08-991D-651B566F230B}">
      <dgm:prSet custT="1"/>
      <dgm:spPr>
        <a:scene3d>
          <a:camera prst="orthographicFront"/>
          <a:lightRig rig="threePt" dir="t"/>
        </a:scene3d>
        <a:sp3d extrusionH="19050">
          <a:bevelT w="25400" h="63500"/>
          <a:bevelB w="31750" h="12700"/>
        </a:sp3d>
      </dgm:spPr>
      <dgm:t>
        <a:bodyPr/>
        <a:lstStyle/>
        <a:p>
          <a:r>
            <a:rPr lang="en-US" sz="2400" dirty="0">
              <a:latin typeface="Book Antiqua" pitchFamily="18" charset="0"/>
            </a:rPr>
            <a:t>Key products &amp; services</a:t>
          </a:r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4" action="ppaction://hlinksldjump"/>
          </dgm14:cNvPr>
        </a:ext>
      </dgm:extLst>
    </dgm:pt>
    <dgm:pt modelId="{02F83F9F-CAD8-47D3-9C0E-3F6FDE703CAA}" type="parTrans" cxnId="{036098D3-1CCC-4E5D-B08A-4E03849FAEAD}">
      <dgm:prSet/>
      <dgm:spPr/>
      <dgm:t>
        <a:bodyPr/>
        <a:lstStyle/>
        <a:p>
          <a:endParaRPr lang="en-US"/>
        </a:p>
      </dgm:t>
    </dgm:pt>
    <dgm:pt modelId="{AE9DA81B-331B-4C42-B9A6-1B750BE36DDF}" type="sibTrans" cxnId="{036098D3-1CCC-4E5D-B08A-4E03849FAEAD}">
      <dgm:prSet/>
      <dgm:spPr/>
      <dgm:t>
        <a:bodyPr/>
        <a:lstStyle/>
        <a:p>
          <a:endParaRPr lang="en-US"/>
        </a:p>
      </dgm:t>
    </dgm:pt>
    <dgm:pt modelId="{8C86E275-FF3C-4CC9-A6B6-C485ACDF7729}">
      <dgm:prSet phldrT="[Text]"/>
      <dgm:spPr>
        <a:scene3d>
          <a:camera prst="orthographicFront"/>
          <a:lightRig rig="threePt" dir="t"/>
        </a:scene3d>
        <a:sp3d extrusionH="19050">
          <a:bevelT w="25400" h="63500"/>
          <a:bevelB w="31750" h="12700"/>
        </a:sp3d>
      </dgm:spPr>
      <dgm:t>
        <a:bodyPr/>
        <a:lstStyle/>
        <a:p>
          <a:r>
            <a:rPr lang="en-US" dirty="0"/>
            <a:t>6</a:t>
          </a:r>
        </a:p>
      </dgm:t>
    </dgm:pt>
    <dgm:pt modelId="{657EC030-EFC4-4CB0-A92C-304A4FFD843F}" type="parTrans" cxnId="{615F3196-928E-4A33-BD3A-DC94EF728D57}">
      <dgm:prSet/>
      <dgm:spPr/>
      <dgm:t>
        <a:bodyPr/>
        <a:lstStyle/>
        <a:p>
          <a:endParaRPr lang="en-US"/>
        </a:p>
      </dgm:t>
    </dgm:pt>
    <dgm:pt modelId="{709A7DAC-8A23-4586-ABCE-959F97BCD2BE}" type="sibTrans" cxnId="{615F3196-928E-4A33-BD3A-DC94EF728D57}">
      <dgm:prSet/>
      <dgm:spPr/>
      <dgm:t>
        <a:bodyPr/>
        <a:lstStyle/>
        <a:p>
          <a:endParaRPr lang="en-US"/>
        </a:p>
      </dgm:t>
    </dgm:pt>
    <dgm:pt modelId="{3A841259-45CF-43C0-82A4-DC8387762A5E}">
      <dgm:prSet custT="1"/>
      <dgm:spPr>
        <a:scene3d>
          <a:camera prst="orthographicFront"/>
          <a:lightRig rig="threePt" dir="t"/>
        </a:scene3d>
        <a:sp3d extrusionH="19050">
          <a:bevelT w="25400" h="63500"/>
          <a:bevelB w="31750" h="12700"/>
        </a:sp3d>
      </dgm:spPr>
      <dgm:t>
        <a:bodyPr/>
        <a:lstStyle/>
        <a:p>
          <a:r>
            <a:rPr lang="en-US" sz="2400" dirty="0">
              <a:latin typeface="Book Antiqua" pitchFamily="18" charset="0"/>
            </a:rPr>
            <a:t>Company’s Statistical</a:t>
          </a:r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5" action="ppaction://hlinksldjump"/>
          </dgm14:cNvPr>
        </a:ext>
      </dgm:extLst>
    </dgm:pt>
    <dgm:pt modelId="{7D226D13-2456-499E-A3B7-061CA50D5771}" type="parTrans" cxnId="{D8BFB562-D9AB-49D3-A357-996F12EA5F31}">
      <dgm:prSet/>
      <dgm:spPr/>
      <dgm:t>
        <a:bodyPr/>
        <a:lstStyle/>
        <a:p>
          <a:endParaRPr lang="en-US"/>
        </a:p>
      </dgm:t>
    </dgm:pt>
    <dgm:pt modelId="{8364B22C-030F-4474-BC01-AA119FE5E7F4}" type="sibTrans" cxnId="{D8BFB562-D9AB-49D3-A357-996F12EA5F31}">
      <dgm:prSet/>
      <dgm:spPr/>
      <dgm:t>
        <a:bodyPr/>
        <a:lstStyle/>
        <a:p>
          <a:endParaRPr lang="en-US"/>
        </a:p>
      </dgm:t>
    </dgm:pt>
    <dgm:pt modelId="{B2C602AC-6D7C-4192-B5F4-B8B700431FB0}">
      <dgm:prSet phldrT="[Text]"/>
      <dgm:spPr>
        <a:scene3d>
          <a:camera prst="orthographicFront"/>
          <a:lightRig rig="threePt" dir="t"/>
        </a:scene3d>
        <a:sp3d extrusionH="19050">
          <a:bevelT w="25400" h="63500"/>
          <a:bevelB w="31750" h="12700"/>
        </a:sp3d>
      </dgm:spPr>
      <dgm:t>
        <a:bodyPr/>
        <a:lstStyle/>
        <a:p>
          <a:r>
            <a:rPr lang="en-US" dirty="0"/>
            <a:t>4</a:t>
          </a:r>
        </a:p>
      </dgm:t>
    </dgm:pt>
    <dgm:pt modelId="{298A9C07-60A2-4A52-86CD-073ABA806AB8}" type="parTrans" cxnId="{880F4AA4-B217-4BF6-B68E-DD82B9C551DA}">
      <dgm:prSet/>
      <dgm:spPr/>
      <dgm:t>
        <a:bodyPr/>
        <a:lstStyle/>
        <a:p>
          <a:endParaRPr lang="en-US"/>
        </a:p>
      </dgm:t>
    </dgm:pt>
    <dgm:pt modelId="{EA449DAD-8A5C-4C4A-8647-5399D284C25A}" type="sibTrans" cxnId="{880F4AA4-B217-4BF6-B68E-DD82B9C551DA}">
      <dgm:prSet/>
      <dgm:spPr/>
      <dgm:t>
        <a:bodyPr/>
        <a:lstStyle/>
        <a:p>
          <a:endParaRPr lang="en-US"/>
        </a:p>
      </dgm:t>
    </dgm:pt>
    <dgm:pt modelId="{84E5E797-7452-4CFF-8D1B-7A6E42761EE5}">
      <dgm:prSet custT="1"/>
      <dgm:spPr/>
      <dgm:t>
        <a:bodyPr/>
        <a:lstStyle/>
        <a:p>
          <a:r>
            <a:rPr lang="en-US" sz="2400" dirty="0">
              <a:latin typeface="Book Antiqua" pitchFamily="18" charset="0"/>
            </a:rPr>
            <a:t>Our Achievement</a:t>
          </a:r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6" action="ppaction://hlinksldjump"/>
          </dgm14:cNvPr>
        </a:ext>
      </dgm:extLst>
    </dgm:pt>
    <dgm:pt modelId="{9EB35F2C-8944-4BA2-B829-9E26A5F820B8}" type="parTrans" cxnId="{A9B4F95C-4B4E-447F-BBB2-4EAE1E67081B}">
      <dgm:prSet/>
      <dgm:spPr/>
      <dgm:t>
        <a:bodyPr/>
        <a:lstStyle/>
        <a:p>
          <a:endParaRPr lang="en-US"/>
        </a:p>
      </dgm:t>
    </dgm:pt>
    <dgm:pt modelId="{B5F7FD2A-4E60-4DB7-9916-368C2A6CA07C}" type="sibTrans" cxnId="{A9B4F95C-4B4E-447F-BBB2-4EAE1E67081B}">
      <dgm:prSet/>
      <dgm:spPr/>
      <dgm:t>
        <a:bodyPr/>
        <a:lstStyle/>
        <a:p>
          <a:endParaRPr lang="en-US"/>
        </a:p>
      </dgm:t>
    </dgm:pt>
    <dgm:pt modelId="{0F55F0F8-DF31-4A63-B69A-822A4B8C8E82}">
      <dgm:prSet phldrT="[Text]"/>
      <dgm:spPr>
        <a:scene3d>
          <a:camera prst="orthographicFront"/>
          <a:lightRig rig="threePt" dir="t"/>
        </a:scene3d>
        <a:sp3d extrusionH="19050">
          <a:bevelT w="25400" h="63500"/>
          <a:bevelB w="31750" h="12700"/>
        </a:sp3d>
      </dgm:spPr>
      <dgm:t>
        <a:bodyPr/>
        <a:lstStyle/>
        <a:p>
          <a:r>
            <a:rPr lang="en-US" dirty="0"/>
            <a:t>7</a:t>
          </a:r>
        </a:p>
      </dgm:t>
    </dgm:pt>
    <dgm:pt modelId="{C94922F3-8292-41AD-9077-B2E725CCE7C3}" type="sibTrans" cxnId="{C290A627-C9D7-41DF-A8E8-7D0E3B154025}">
      <dgm:prSet/>
      <dgm:spPr/>
      <dgm:t>
        <a:bodyPr/>
        <a:lstStyle/>
        <a:p>
          <a:endParaRPr lang="en-US"/>
        </a:p>
      </dgm:t>
    </dgm:pt>
    <dgm:pt modelId="{96051A34-4DAA-4C0C-BA04-B28FDF3CDE25}" type="parTrans" cxnId="{C290A627-C9D7-41DF-A8E8-7D0E3B154025}">
      <dgm:prSet/>
      <dgm:spPr/>
      <dgm:t>
        <a:bodyPr/>
        <a:lstStyle/>
        <a:p>
          <a:endParaRPr lang="en-US"/>
        </a:p>
      </dgm:t>
    </dgm:pt>
    <dgm:pt modelId="{62AD53C3-E251-493F-8A66-0CA3BB2D5A9D}">
      <dgm:prSet phldrT="[Text]"/>
      <dgm:spPr>
        <a:scene3d>
          <a:camera prst="orthographicFront"/>
          <a:lightRig rig="threePt" dir="t"/>
        </a:scene3d>
        <a:sp3d extrusionH="19050">
          <a:bevelT w="25400" h="63500"/>
          <a:bevelB w="31750" h="12700"/>
        </a:sp3d>
      </dgm:spPr>
      <dgm:t>
        <a:bodyPr/>
        <a:lstStyle/>
        <a:p>
          <a:r>
            <a:rPr lang="en-US" dirty="0"/>
            <a:t>5</a:t>
          </a:r>
        </a:p>
      </dgm:t>
    </dgm:pt>
    <dgm:pt modelId="{23BDE28A-A9DE-4FD9-8A6D-79FE153D67BB}" type="parTrans" cxnId="{C4C14DAF-DCA9-4D98-960C-D9625C6FA787}">
      <dgm:prSet/>
      <dgm:spPr/>
      <dgm:t>
        <a:bodyPr/>
        <a:lstStyle/>
        <a:p>
          <a:endParaRPr lang="en-US"/>
        </a:p>
      </dgm:t>
    </dgm:pt>
    <dgm:pt modelId="{8440C801-2AEF-45FE-A896-9F79F68CEE49}" type="sibTrans" cxnId="{C4C14DAF-DCA9-4D98-960C-D9625C6FA787}">
      <dgm:prSet/>
      <dgm:spPr/>
      <dgm:t>
        <a:bodyPr/>
        <a:lstStyle/>
        <a:p>
          <a:endParaRPr lang="en-US"/>
        </a:p>
      </dgm:t>
    </dgm:pt>
    <dgm:pt modelId="{7241E42C-C322-4BE1-83F2-F4B13702E561}">
      <dgm:prSet/>
      <dgm:spPr/>
      <dgm:t>
        <a:bodyPr/>
        <a:lstStyle/>
        <a:p>
          <a:r>
            <a:rPr lang="en-US" dirty="0"/>
            <a:t>Video Gallery</a:t>
          </a:r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7" action="ppaction://hlinksldjump"/>
          </dgm14:cNvPr>
        </a:ext>
      </dgm:extLst>
    </dgm:pt>
    <dgm:pt modelId="{91D0D073-A8B4-4DC1-87E0-AE9A66576A89}" type="parTrans" cxnId="{884ED7FC-B8B1-4640-B746-2A856925C2DC}">
      <dgm:prSet/>
      <dgm:spPr/>
      <dgm:t>
        <a:bodyPr/>
        <a:lstStyle/>
        <a:p>
          <a:endParaRPr lang="en-US"/>
        </a:p>
      </dgm:t>
    </dgm:pt>
    <dgm:pt modelId="{22C8F1A6-3AAA-4F5A-ADBA-6F4C264C7430}" type="sibTrans" cxnId="{884ED7FC-B8B1-4640-B746-2A856925C2DC}">
      <dgm:prSet/>
      <dgm:spPr/>
      <dgm:t>
        <a:bodyPr/>
        <a:lstStyle/>
        <a:p>
          <a:endParaRPr lang="en-US"/>
        </a:p>
      </dgm:t>
    </dgm:pt>
    <dgm:pt modelId="{599213DD-E1A1-45CC-9879-2649D6024EEC}" type="pres">
      <dgm:prSet presAssocID="{92FE3443-7A0D-46D5-9E5B-BD17F473CC64}" presName="linearFlow" presStyleCnt="0">
        <dgm:presLayoutVars>
          <dgm:dir/>
          <dgm:animLvl val="lvl"/>
          <dgm:resizeHandles val="exact"/>
        </dgm:presLayoutVars>
      </dgm:prSet>
      <dgm:spPr/>
    </dgm:pt>
    <dgm:pt modelId="{E1A2ECCE-BEC6-4B22-BCF5-4E6852346A8D}" type="pres">
      <dgm:prSet presAssocID="{44239015-971B-4B3A-9D1C-9B6B5C0B3669}" presName="composite" presStyleCnt="0"/>
      <dgm:spPr>
        <a:scene3d>
          <a:camera prst="orthographicFront"/>
          <a:lightRig rig="threePt" dir="t"/>
        </a:scene3d>
        <a:sp3d extrusionH="19050">
          <a:bevelT w="25400" h="63500"/>
          <a:bevelB w="31750" h="12700"/>
        </a:sp3d>
      </dgm:spPr>
    </dgm:pt>
    <dgm:pt modelId="{097DE332-8CC4-4683-86F0-694429A809A1}" type="pres">
      <dgm:prSet presAssocID="{44239015-971B-4B3A-9D1C-9B6B5C0B3669}" presName="parentText" presStyleLbl="alignNode1" presStyleIdx="0" presStyleCnt="7">
        <dgm:presLayoutVars>
          <dgm:chMax val="1"/>
          <dgm:bulletEnabled val="1"/>
        </dgm:presLayoutVars>
      </dgm:prSet>
      <dgm:spPr/>
    </dgm:pt>
    <dgm:pt modelId="{6C2AFB31-339A-4B52-815B-43623BF8F048}" type="pres">
      <dgm:prSet presAssocID="{44239015-971B-4B3A-9D1C-9B6B5C0B3669}" presName="descendantText" presStyleLbl="alignAcc1" presStyleIdx="0" presStyleCnt="7" custLinFactNeighborX="443" custLinFactNeighborY="-90">
        <dgm:presLayoutVars>
          <dgm:bulletEnabled val="1"/>
        </dgm:presLayoutVars>
      </dgm:prSet>
      <dgm:spPr/>
    </dgm:pt>
    <dgm:pt modelId="{0C06EBE3-5088-4358-B7B9-42896CFBA7F3}" type="pres">
      <dgm:prSet presAssocID="{7564C60D-0F32-4D86-AD2C-52C6437FE9F0}" presName="sp" presStyleCnt="0"/>
      <dgm:spPr>
        <a:scene3d>
          <a:camera prst="orthographicFront"/>
          <a:lightRig rig="threePt" dir="t"/>
        </a:scene3d>
        <a:sp3d extrusionH="19050">
          <a:bevelT w="25400" h="63500"/>
          <a:bevelB w="31750" h="12700"/>
        </a:sp3d>
      </dgm:spPr>
    </dgm:pt>
    <dgm:pt modelId="{B81F9D39-03D4-41B1-AB59-E6921E6CA4ED}" type="pres">
      <dgm:prSet presAssocID="{4768F7BD-3E1C-47D7-9B51-FF35D0F1551C}" presName="composite" presStyleCnt="0"/>
      <dgm:spPr>
        <a:scene3d>
          <a:camera prst="orthographicFront"/>
          <a:lightRig rig="threePt" dir="t"/>
        </a:scene3d>
        <a:sp3d extrusionH="19050">
          <a:bevelT w="25400" h="63500"/>
          <a:bevelB w="31750" h="12700"/>
        </a:sp3d>
      </dgm:spPr>
    </dgm:pt>
    <dgm:pt modelId="{4D3227EE-FB7E-44C0-9749-E572A97D57F8}" type="pres">
      <dgm:prSet presAssocID="{4768F7BD-3E1C-47D7-9B51-FF35D0F1551C}" presName="parentText" presStyleLbl="alignNode1" presStyleIdx="1" presStyleCnt="7">
        <dgm:presLayoutVars>
          <dgm:chMax val="1"/>
          <dgm:bulletEnabled val="1"/>
        </dgm:presLayoutVars>
      </dgm:prSet>
      <dgm:spPr/>
    </dgm:pt>
    <dgm:pt modelId="{17C78BE7-982D-4DB7-9803-9CAECB705B86}" type="pres">
      <dgm:prSet presAssocID="{4768F7BD-3E1C-47D7-9B51-FF35D0F1551C}" presName="descendantText" presStyleLbl="alignAcc1" presStyleIdx="1" presStyleCnt="7">
        <dgm:presLayoutVars>
          <dgm:bulletEnabled val="1"/>
        </dgm:presLayoutVars>
      </dgm:prSet>
      <dgm:spPr/>
    </dgm:pt>
    <dgm:pt modelId="{AAE67851-6EBB-4358-9100-A0A64F5800F4}" type="pres">
      <dgm:prSet presAssocID="{8CC37203-B0D2-4F4E-B4D2-31E90C8A4714}" presName="sp" presStyleCnt="0"/>
      <dgm:spPr>
        <a:scene3d>
          <a:camera prst="orthographicFront"/>
          <a:lightRig rig="threePt" dir="t"/>
        </a:scene3d>
        <a:sp3d extrusionH="19050">
          <a:bevelT w="25400" h="63500"/>
          <a:bevelB w="31750" h="12700"/>
        </a:sp3d>
      </dgm:spPr>
    </dgm:pt>
    <dgm:pt modelId="{5DA15F1B-63F5-4177-A5F5-384AA9CB8838}" type="pres">
      <dgm:prSet presAssocID="{694979B6-D5B3-4138-9D7B-7DD850CAACD5}" presName="composite" presStyleCnt="0"/>
      <dgm:spPr>
        <a:scene3d>
          <a:camera prst="orthographicFront"/>
          <a:lightRig rig="threePt" dir="t"/>
        </a:scene3d>
        <a:sp3d extrusionH="19050">
          <a:bevelT w="25400" h="63500"/>
          <a:bevelB w="31750" h="12700"/>
        </a:sp3d>
      </dgm:spPr>
    </dgm:pt>
    <dgm:pt modelId="{EDBBFC97-283B-41AC-A808-4DA804B32855}" type="pres">
      <dgm:prSet presAssocID="{694979B6-D5B3-4138-9D7B-7DD850CAACD5}" presName="parentText" presStyleLbl="alignNode1" presStyleIdx="2" presStyleCnt="7">
        <dgm:presLayoutVars>
          <dgm:chMax val="1"/>
          <dgm:bulletEnabled val="1"/>
        </dgm:presLayoutVars>
      </dgm:prSet>
      <dgm:spPr/>
    </dgm:pt>
    <dgm:pt modelId="{966DBB3A-180E-46E0-B2BD-99B5141CA44A}" type="pres">
      <dgm:prSet presAssocID="{694979B6-D5B3-4138-9D7B-7DD850CAACD5}" presName="descendantText" presStyleLbl="alignAcc1" presStyleIdx="2" presStyleCnt="7">
        <dgm:presLayoutVars>
          <dgm:bulletEnabled val="1"/>
        </dgm:presLayoutVars>
      </dgm:prSet>
      <dgm:spPr/>
    </dgm:pt>
    <dgm:pt modelId="{F0388858-EFDF-4207-BFD9-DA05375FEA8D}" type="pres">
      <dgm:prSet presAssocID="{47E83126-D216-4BC2-8278-D162A9710C8D}" presName="sp" presStyleCnt="0"/>
      <dgm:spPr>
        <a:scene3d>
          <a:camera prst="orthographicFront"/>
          <a:lightRig rig="threePt" dir="t"/>
        </a:scene3d>
        <a:sp3d extrusionH="19050">
          <a:bevelT w="25400" h="63500"/>
          <a:bevelB w="31750" h="12700"/>
        </a:sp3d>
      </dgm:spPr>
    </dgm:pt>
    <dgm:pt modelId="{DF51625B-7CAA-4B2E-A6B5-CAF2D695E425}" type="pres">
      <dgm:prSet presAssocID="{B2C602AC-6D7C-4192-B5F4-B8B700431FB0}" presName="composite" presStyleCnt="0"/>
      <dgm:spPr/>
    </dgm:pt>
    <dgm:pt modelId="{3C98E16A-1FCA-4DD3-926B-A6EAA5D67E4B}" type="pres">
      <dgm:prSet presAssocID="{B2C602AC-6D7C-4192-B5F4-B8B700431FB0}" presName="parentText" presStyleLbl="alignNode1" presStyleIdx="3" presStyleCnt="7">
        <dgm:presLayoutVars>
          <dgm:chMax val="1"/>
          <dgm:bulletEnabled val="1"/>
        </dgm:presLayoutVars>
      </dgm:prSet>
      <dgm:spPr/>
    </dgm:pt>
    <dgm:pt modelId="{A93AB912-0E80-46CD-A2E8-D219CE947BD5}" type="pres">
      <dgm:prSet presAssocID="{B2C602AC-6D7C-4192-B5F4-B8B700431FB0}" presName="descendantText" presStyleLbl="alignAcc1" presStyleIdx="3" presStyleCnt="7">
        <dgm:presLayoutVars>
          <dgm:bulletEnabled val="1"/>
        </dgm:presLayoutVars>
      </dgm:prSet>
      <dgm:spPr/>
    </dgm:pt>
    <dgm:pt modelId="{61AA225A-7796-4D4D-B884-3ED92262C41E}" type="pres">
      <dgm:prSet presAssocID="{EA449DAD-8A5C-4C4A-8647-5399D284C25A}" presName="sp" presStyleCnt="0"/>
      <dgm:spPr/>
    </dgm:pt>
    <dgm:pt modelId="{F3E52720-68A5-458A-B1C0-C4901BF6D3A5}" type="pres">
      <dgm:prSet presAssocID="{62AD53C3-E251-493F-8A66-0CA3BB2D5A9D}" presName="composite" presStyleCnt="0"/>
      <dgm:spPr/>
    </dgm:pt>
    <dgm:pt modelId="{72A25441-4908-4C8C-9A0D-FD9CE6421B23}" type="pres">
      <dgm:prSet presAssocID="{62AD53C3-E251-493F-8A66-0CA3BB2D5A9D}" presName="parentText" presStyleLbl="alignNode1" presStyleIdx="4" presStyleCnt="7">
        <dgm:presLayoutVars>
          <dgm:chMax val="1"/>
          <dgm:bulletEnabled val="1"/>
        </dgm:presLayoutVars>
      </dgm:prSet>
      <dgm:spPr/>
    </dgm:pt>
    <dgm:pt modelId="{BFC1F0BA-8495-4740-95F4-723BA84DC7B7}" type="pres">
      <dgm:prSet presAssocID="{62AD53C3-E251-493F-8A66-0CA3BB2D5A9D}" presName="descendantText" presStyleLbl="alignAcc1" presStyleIdx="4" presStyleCnt="7">
        <dgm:presLayoutVars>
          <dgm:bulletEnabled val="1"/>
        </dgm:presLayoutVars>
      </dgm:prSet>
      <dgm:spPr/>
    </dgm:pt>
    <dgm:pt modelId="{0411AB7B-6C18-4190-A9DC-4A723772D3BA}" type="pres">
      <dgm:prSet presAssocID="{8440C801-2AEF-45FE-A896-9F79F68CEE49}" presName="sp" presStyleCnt="0"/>
      <dgm:spPr/>
    </dgm:pt>
    <dgm:pt modelId="{4F0AF72A-7650-4E8F-A8CE-AD050A47399E}" type="pres">
      <dgm:prSet presAssocID="{8C86E275-FF3C-4CC9-A6B6-C485ACDF7729}" presName="composite" presStyleCnt="0"/>
      <dgm:spPr>
        <a:scene3d>
          <a:camera prst="orthographicFront"/>
          <a:lightRig rig="threePt" dir="t"/>
        </a:scene3d>
        <a:sp3d extrusionH="19050">
          <a:bevelT w="25400" h="63500"/>
          <a:bevelB w="31750" h="12700"/>
        </a:sp3d>
      </dgm:spPr>
    </dgm:pt>
    <dgm:pt modelId="{C808D233-23B1-469E-8CB0-214204A8E52F}" type="pres">
      <dgm:prSet presAssocID="{8C86E275-FF3C-4CC9-A6B6-C485ACDF7729}" presName="parentText" presStyleLbl="alignNode1" presStyleIdx="5" presStyleCnt="7">
        <dgm:presLayoutVars>
          <dgm:chMax val="1"/>
          <dgm:bulletEnabled val="1"/>
        </dgm:presLayoutVars>
      </dgm:prSet>
      <dgm:spPr/>
    </dgm:pt>
    <dgm:pt modelId="{286B0071-C943-40AB-B4F4-C6F1205235C4}" type="pres">
      <dgm:prSet presAssocID="{8C86E275-FF3C-4CC9-A6B6-C485ACDF7729}" presName="descendantText" presStyleLbl="alignAcc1" presStyleIdx="5" presStyleCnt="7">
        <dgm:presLayoutVars>
          <dgm:bulletEnabled val="1"/>
        </dgm:presLayoutVars>
      </dgm:prSet>
      <dgm:spPr/>
    </dgm:pt>
    <dgm:pt modelId="{2E8ACC44-DBA7-43C5-9E17-6082EFFBCE70}" type="pres">
      <dgm:prSet presAssocID="{709A7DAC-8A23-4586-ABCE-959F97BCD2BE}" presName="sp" presStyleCnt="0"/>
      <dgm:spPr>
        <a:scene3d>
          <a:camera prst="orthographicFront"/>
          <a:lightRig rig="threePt" dir="t"/>
        </a:scene3d>
        <a:sp3d extrusionH="19050">
          <a:bevelT w="25400" h="63500"/>
          <a:bevelB w="31750" h="12700"/>
        </a:sp3d>
      </dgm:spPr>
    </dgm:pt>
    <dgm:pt modelId="{060010E9-D549-4A2B-A895-21D3FB3361E7}" type="pres">
      <dgm:prSet presAssocID="{0F55F0F8-DF31-4A63-B69A-822A4B8C8E82}" presName="composite" presStyleCnt="0"/>
      <dgm:spPr>
        <a:scene3d>
          <a:camera prst="orthographicFront"/>
          <a:lightRig rig="threePt" dir="t"/>
        </a:scene3d>
        <a:sp3d extrusionH="19050">
          <a:bevelT w="25400" h="63500"/>
          <a:bevelB w="31750" h="12700"/>
        </a:sp3d>
      </dgm:spPr>
    </dgm:pt>
    <dgm:pt modelId="{063040DC-243D-455E-928D-2C2D87628DD4}" type="pres">
      <dgm:prSet presAssocID="{0F55F0F8-DF31-4A63-B69A-822A4B8C8E82}" presName="parentText" presStyleLbl="alignNode1" presStyleIdx="6" presStyleCnt="7">
        <dgm:presLayoutVars>
          <dgm:chMax val="1"/>
          <dgm:bulletEnabled val="1"/>
        </dgm:presLayoutVars>
      </dgm:prSet>
      <dgm:spPr/>
    </dgm:pt>
    <dgm:pt modelId="{BC1F01E1-31FB-4829-9410-021CB5F81809}" type="pres">
      <dgm:prSet presAssocID="{0F55F0F8-DF31-4A63-B69A-822A4B8C8E82}" presName="descendantText" presStyleLbl="alignAcc1" presStyleIdx="6" presStyleCnt="7">
        <dgm:presLayoutVars>
          <dgm:bulletEnabled val="1"/>
        </dgm:presLayoutVars>
      </dgm:prSet>
      <dgm:spPr/>
    </dgm:pt>
  </dgm:ptLst>
  <dgm:cxnLst>
    <dgm:cxn modelId="{B46BD906-6792-4D89-B59C-DC438F53364E}" srcId="{0F55F0F8-DF31-4A63-B69A-822A4B8C8E82}" destId="{DD5C4000-D6A4-4ED8-BCE7-76E3906AD6C0}" srcOrd="0" destOrd="0" parTransId="{248F2FDB-760D-4726-9DC5-7071571B9A38}" sibTransId="{7C4050DC-31F6-4E51-8522-A8F237DC076A}"/>
    <dgm:cxn modelId="{596E9A25-05A8-4629-854E-C38062100FC8}" type="presOf" srcId="{84E5E797-7452-4CFF-8D1B-7A6E42761EE5}" destId="{966DBB3A-180E-46E0-B2BD-99B5141CA44A}" srcOrd="0" destOrd="0" presId="urn:microsoft.com/office/officeart/2005/8/layout/chevron2"/>
    <dgm:cxn modelId="{C290A627-C9D7-41DF-A8E8-7D0E3B154025}" srcId="{92FE3443-7A0D-46D5-9E5B-BD17F473CC64}" destId="{0F55F0F8-DF31-4A63-B69A-822A4B8C8E82}" srcOrd="6" destOrd="0" parTransId="{96051A34-4DAA-4C0C-BA04-B28FDF3CDE25}" sibTransId="{C94922F3-8292-41AD-9077-B2E725CCE7C3}"/>
    <dgm:cxn modelId="{B8F3B931-B025-439A-8782-1F6F6237A549}" type="presOf" srcId="{8C86E275-FF3C-4CC9-A6B6-C485ACDF7729}" destId="{C808D233-23B1-469E-8CB0-214204A8E52F}" srcOrd="0" destOrd="0" presId="urn:microsoft.com/office/officeart/2005/8/layout/chevron2"/>
    <dgm:cxn modelId="{1C253E3C-9A73-4458-AB29-0AE6E1CDFEC6}" type="presOf" srcId="{B2C602AC-6D7C-4192-B5F4-B8B700431FB0}" destId="{3C98E16A-1FCA-4DD3-926B-A6EAA5D67E4B}" srcOrd="0" destOrd="0" presId="urn:microsoft.com/office/officeart/2005/8/layout/chevron2"/>
    <dgm:cxn modelId="{A9B4F95C-4B4E-447F-BBB2-4EAE1E67081B}" srcId="{694979B6-D5B3-4138-9D7B-7DD850CAACD5}" destId="{84E5E797-7452-4CFF-8D1B-7A6E42761EE5}" srcOrd="0" destOrd="0" parTransId="{9EB35F2C-8944-4BA2-B829-9E26A5F820B8}" sibTransId="{B5F7FD2A-4E60-4DB7-9916-368C2A6CA07C}"/>
    <dgm:cxn modelId="{D8BFB562-D9AB-49D3-A357-996F12EA5F31}" srcId="{8C86E275-FF3C-4CC9-A6B6-C485ACDF7729}" destId="{3A841259-45CF-43C0-82A4-DC8387762A5E}" srcOrd="0" destOrd="0" parTransId="{7D226D13-2456-499E-A3B7-061CA50D5771}" sibTransId="{8364B22C-030F-4474-BC01-AA119FE5E7F4}"/>
    <dgm:cxn modelId="{F43D0448-D4EA-4B82-AE58-99F4E73771F7}" type="presOf" srcId="{694979B6-D5B3-4138-9D7B-7DD850CAACD5}" destId="{EDBBFC97-283B-41AC-A808-4DA804B32855}" srcOrd="0" destOrd="0" presId="urn:microsoft.com/office/officeart/2005/8/layout/chevron2"/>
    <dgm:cxn modelId="{23071D48-ADE5-4E14-867C-E8EE1940C3A6}" srcId="{44239015-971B-4B3A-9D1C-9B6B5C0B3669}" destId="{A7021996-C57B-42F4-99F9-62A52678ACEF}" srcOrd="0" destOrd="0" parTransId="{5521DF46-A261-4D1A-92BF-00239B744454}" sibTransId="{6539B0F5-90C8-4140-A67D-D3808C4BD115}"/>
    <dgm:cxn modelId="{72A1956E-38E9-4F8A-8AB5-13C9D1CD56C5}" type="presOf" srcId="{A7021996-C57B-42F4-99F9-62A52678ACEF}" destId="{6C2AFB31-339A-4B52-815B-43623BF8F048}" srcOrd="0" destOrd="0" presId="urn:microsoft.com/office/officeart/2005/8/layout/chevron2"/>
    <dgm:cxn modelId="{7897A452-7F5B-4EA0-B15A-1053E4B546C3}" srcId="{92FE3443-7A0D-46D5-9E5B-BD17F473CC64}" destId="{4768F7BD-3E1C-47D7-9B51-FF35D0F1551C}" srcOrd="1" destOrd="0" parTransId="{25CA2F3A-C027-4360-BEE9-B163DE601588}" sibTransId="{8CC37203-B0D2-4F4E-B4D2-31E90C8A4714}"/>
    <dgm:cxn modelId="{40C5457B-14E2-42AC-ADDF-FB7F7F973020}" srcId="{92FE3443-7A0D-46D5-9E5B-BD17F473CC64}" destId="{694979B6-D5B3-4138-9D7B-7DD850CAACD5}" srcOrd="2" destOrd="0" parTransId="{0D236EA3-4758-4134-B549-31CEC7F7B612}" sibTransId="{47E83126-D216-4BC2-8278-D162A9710C8D}"/>
    <dgm:cxn modelId="{F4B7917F-8BCE-4554-BF69-6E87B8E3A3C1}" type="presOf" srcId="{44239015-971B-4B3A-9D1C-9B6B5C0B3669}" destId="{097DE332-8CC4-4683-86F0-694429A809A1}" srcOrd="0" destOrd="0" presId="urn:microsoft.com/office/officeart/2005/8/layout/chevron2"/>
    <dgm:cxn modelId="{F4A6338C-9950-4D93-869B-D1F2E948C01B}" type="presOf" srcId="{3A841259-45CF-43C0-82A4-DC8387762A5E}" destId="{286B0071-C943-40AB-B4F4-C6F1205235C4}" srcOrd="0" destOrd="0" presId="urn:microsoft.com/office/officeart/2005/8/layout/chevron2"/>
    <dgm:cxn modelId="{1AF3508C-41F4-465C-839B-85A6D04236C6}" type="presOf" srcId="{92FE3443-7A0D-46D5-9E5B-BD17F473CC64}" destId="{599213DD-E1A1-45CC-9879-2649D6024EEC}" srcOrd="0" destOrd="0" presId="urn:microsoft.com/office/officeart/2005/8/layout/chevron2"/>
    <dgm:cxn modelId="{615F3196-928E-4A33-BD3A-DC94EF728D57}" srcId="{92FE3443-7A0D-46D5-9E5B-BD17F473CC64}" destId="{8C86E275-FF3C-4CC9-A6B6-C485ACDF7729}" srcOrd="5" destOrd="0" parTransId="{657EC030-EFC4-4CB0-A92C-304A4FFD843F}" sibTransId="{709A7DAC-8A23-4586-ABCE-959F97BCD2BE}"/>
    <dgm:cxn modelId="{880F4AA4-B217-4BF6-B68E-DD82B9C551DA}" srcId="{92FE3443-7A0D-46D5-9E5B-BD17F473CC64}" destId="{B2C602AC-6D7C-4192-B5F4-B8B700431FB0}" srcOrd="3" destOrd="0" parTransId="{298A9C07-60A2-4A52-86CD-073ABA806AB8}" sibTransId="{EA449DAD-8A5C-4C4A-8647-5399D284C25A}"/>
    <dgm:cxn modelId="{C4C14DAF-DCA9-4D98-960C-D9625C6FA787}" srcId="{92FE3443-7A0D-46D5-9E5B-BD17F473CC64}" destId="{62AD53C3-E251-493F-8A66-0CA3BB2D5A9D}" srcOrd="4" destOrd="0" parTransId="{23BDE28A-A9DE-4FD9-8A6D-79FE153D67BB}" sibTransId="{8440C801-2AEF-45FE-A896-9F79F68CEE49}"/>
    <dgm:cxn modelId="{19148AC0-91FD-429B-8C72-E149BAFE97CC}" type="presOf" srcId="{4D3108BF-F13F-4C08-991D-651B566F230B}" destId="{BFC1F0BA-8495-4740-95F4-723BA84DC7B7}" srcOrd="0" destOrd="0" presId="urn:microsoft.com/office/officeart/2005/8/layout/chevron2"/>
    <dgm:cxn modelId="{E7219CCF-048B-4603-8C20-A81DA9ABAD11}" type="presOf" srcId="{4768F7BD-3E1C-47D7-9B51-FF35D0F1551C}" destId="{4D3227EE-FB7E-44C0-9749-E572A97D57F8}" srcOrd="0" destOrd="0" presId="urn:microsoft.com/office/officeart/2005/8/layout/chevron2"/>
    <dgm:cxn modelId="{036098D3-1CCC-4E5D-B08A-4E03849FAEAD}" srcId="{62AD53C3-E251-493F-8A66-0CA3BB2D5A9D}" destId="{4D3108BF-F13F-4C08-991D-651B566F230B}" srcOrd="0" destOrd="0" parTransId="{02F83F9F-CAD8-47D3-9C0E-3F6FDE703CAA}" sibTransId="{AE9DA81B-331B-4C42-B9A6-1B750BE36DDF}"/>
    <dgm:cxn modelId="{B909ABD3-E179-4E09-BDF0-96D64F7B233B}" type="presOf" srcId="{62AD53C3-E251-493F-8A66-0CA3BB2D5A9D}" destId="{72A25441-4908-4C8C-9A0D-FD9CE6421B23}" srcOrd="0" destOrd="0" presId="urn:microsoft.com/office/officeart/2005/8/layout/chevron2"/>
    <dgm:cxn modelId="{6BFCA1D5-B4EC-4CED-A057-BC85792D5DEB}" type="presOf" srcId="{7241E42C-C322-4BE1-83F2-F4B13702E561}" destId="{A93AB912-0E80-46CD-A2E8-D219CE947BD5}" srcOrd="0" destOrd="0" presId="urn:microsoft.com/office/officeart/2005/8/layout/chevron2"/>
    <dgm:cxn modelId="{F3AE0FD6-ED55-46DF-95EC-350303088E4A}" srcId="{92FE3443-7A0D-46D5-9E5B-BD17F473CC64}" destId="{44239015-971B-4B3A-9D1C-9B6B5C0B3669}" srcOrd="0" destOrd="0" parTransId="{D082996A-0427-4711-9962-E3BD4385E7E7}" sibTransId="{7564C60D-0F32-4D86-AD2C-52C6437FE9F0}"/>
    <dgm:cxn modelId="{9A94EFD6-B701-430E-A43B-0A605A0E51B0}" type="presOf" srcId="{C440AB50-11A7-4A45-8912-C09C8E435472}" destId="{17C78BE7-982D-4DB7-9803-9CAECB705B86}" srcOrd="0" destOrd="0" presId="urn:microsoft.com/office/officeart/2005/8/layout/chevron2"/>
    <dgm:cxn modelId="{D4A85ED8-9012-4063-8037-9906172F5F37}" type="presOf" srcId="{DD5C4000-D6A4-4ED8-BCE7-76E3906AD6C0}" destId="{BC1F01E1-31FB-4829-9410-021CB5F81809}" srcOrd="0" destOrd="0" presId="urn:microsoft.com/office/officeart/2005/8/layout/chevron2"/>
    <dgm:cxn modelId="{F568C1DE-3692-4FB2-894D-D15D87E10730}" type="presOf" srcId="{0F55F0F8-DF31-4A63-B69A-822A4B8C8E82}" destId="{063040DC-243D-455E-928D-2C2D87628DD4}" srcOrd="0" destOrd="0" presId="urn:microsoft.com/office/officeart/2005/8/layout/chevron2"/>
    <dgm:cxn modelId="{12C54BE9-75B2-4CE9-A2DC-CE8ED5692474}" srcId="{4768F7BD-3E1C-47D7-9B51-FF35D0F1551C}" destId="{C440AB50-11A7-4A45-8912-C09C8E435472}" srcOrd="0" destOrd="0" parTransId="{F4CD2F00-B79A-4A67-B9D9-33DADAC812CE}" sibTransId="{B3B9C863-A5B9-4CD9-87D9-FE34F96E4580}"/>
    <dgm:cxn modelId="{884ED7FC-B8B1-4640-B746-2A856925C2DC}" srcId="{B2C602AC-6D7C-4192-B5F4-B8B700431FB0}" destId="{7241E42C-C322-4BE1-83F2-F4B13702E561}" srcOrd="0" destOrd="0" parTransId="{91D0D073-A8B4-4DC1-87E0-AE9A66576A89}" sibTransId="{22C8F1A6-3AAA-4F5A-ADBA-6F4C264C7430}"/>
    <dgm:cxn modelId="{1864C136-7CEF-41F7-971C-9B4FE3A4233D}" type="presParOf" srcId="{599213DD-E1A1-45CC-9879-2649D6024EEC}" destId="{E1A2ECCE-BEC6-4B22-BCF5-4E6852346A8D}" srcOrd="0" destOrd="0" presId="urn:microsoft.com/office/officeart/2005/8/layout/chevron2"/>
    <dgm:cxn modelId="{EA2D763E-288D-4029-8D5E-72AD9D77A59F}" type="presParOf" srcId="{E1A2ECCE-BEC6-4B22-BCF5-4E6852346A8D}" destId="{097DE332-8CC4-4683-86F0-694429A809A1}" srcOrd="0" destOrd="0" presId="urn:microsoft.com/office/officeart/2005/8/layout/chevron2"/>
    <dgm:cxn modelId="{6B9E8DE8-3D74-4178-8395-C9AA0D5B1E36}" type="presParOf" srcId="{E1A2ECCE-BEC6-4B22-BCF5-4E6852346A8D}" destId="{6C2AFB31-339A-4B52-815B-43623BF8F048}" srcOrd="1" destOrd="0" presId="urn:microsoft.com/office/officeart/2005/8/layout/chevron2"/>
    <dgm:cxn modelId="{AD06EDD2-7536-4E18-AAB7-5334518E1C8F}" type="presParOf" srcId="{599213DD-E1A1-45CC-9879-2649D6024EEC}" destId="{0C06EBE3-5088-4358-B7B9-42896CFBA7F3}" srcOrd="1" destOrd="0" presId="urn:microsoft.com/office/officeart/2005/8/layout/chevron2"/>
    <dgm:cxn modelId="{37B94B77-F8DA-4BD9-B931-6548A92FDF7A}" type="presParOf" srcId="{599213DD-E1A1-45CC-9879-2649D6024EEC}" destId="{B81F9D39-03D4-41B1-AB59-E6921E6CA4ED}" srcOrd="2" destOrd="0" presId="urn:microsoft.com/office/officeart/2005/8/layout/chevron2"/>
    <dgm:cxn modelId="{CDC0B63E-F5C2-400A-8D8D-A688EE6F911E}" type="presParOf" srcId="{B81F9D39-03D4-41B1-AB59-E6921E6CA4ED}" destId="{4D3227EE-FB7E-44C0-9749-E572A97D57F8}" srcOrd="0" destOrd="0" presId="urn:microsoft.com/office/officeart/2005/8/layout/chevron2"/>
    <dgm:cxn modelId="{048B5C29-C6EA-4B75-A455-B1B58047C4DE}" type="presParOf" srcId="{B81F9D39-03D4-41B1-AB59-E6921E6CA4ED}" destId="{17C78BE7-982D-4DB7-9803-9CAECB705B86}" srcOrd="1" destOrd="0" presId="urn:microsoft.com/office/officeart/2005/8/layout/chevron2"/>
    <dgm:cxn modelId="{ACF895CC-2872-411C-9E0B-42AB9E86AF5B}" type="presParOf" srcId="{599213DD-E1A1-45CC-9879-2649D6024EEC}" destId="{AAE67851-6EBB-4358-9100-A0A64F5800F4}" srcOrd="3" destOrd="0" presId="urn:microsoft.com/office/officeart/2005/8/layout/chevron2"/>
    <dgm:cxn modelId="{C93EE9D3-93A1-49B4-920A-6BE6EC8A5B6B}" type="presParOf" srcId="{599213DD-E1A1-45CC-9879-2649D6024EEC}" destId="{5DA15F1B-63F5-4177-A5F5-384AA9CB8838}" srcOrd="4" destOrd="0" presId="urn:microsoft.com/office/officeart/2005/8/layout/chevron2"/>
    <dgm:cxn modelId="{D0837166-D585-458E-AEC9-50579F16AF8F}" type="presParOf" srcId="{5DA15F1B-63F5-4177-A5F5-384AA9CB8838}" destId="{EDBBFC97-283B-41AC-A808-4DA804B32855}" srcOrd="0" destOrd="0" presId="urn:microsoft.com/office/officeart/2005/8/layout/chevron2"/>
    <dgm:cxn modelId="{3B6A3DA3-AB93-4C2C-ADD4-791D35CF3DF5}" type="presParOf" srcId="{5DA15F1B-63F5-4177-A5F5-384AA9CB8838}" destId="{966DBB3A-180E-46E0-B2BD-99B5141CA44A}" srcOrd="1" destOrd="0" presId="urn:microsoft.com/office/officeart/2005/8/layout/chevron2"/>
    <dgm:cxn modelId="{2AD86CE5-F288-4A80-B466-44B7BDADFC06}" type="presParOf" srcId="{599213DD-E1A1-45CC-9879-2649D6024EEC}" destId="{F0388858-EFDF-4207-BFD9-DA05375FEA8D}" srcOrd="5" destOrd="0" presId="urn:microsoft.com/office/officeart/2005/8/layout/chevron2"/>
    <dgm:cxn modelId="{546C1896-E5F9-4CD1-B7B3-B6D0FA0B269D}" type="presParOf" srcId="{599213DD-E1A1-45CC-9879-2649D6024EEC}" destId="{DF51625B-7CAA-4B2E-A6B5-CAF2D695E425}" srcOrd="6" destOrd="0" presId="urn:microsoft.com/office/officeart/2005/8/layout/chevron2"/>
    <dgm:cxn modelId="{C3FAFF4B-2249-4B17-B2B5-2EEEE2BD2ED8}" type="presParOf" srcId="{DF51625B-7CAA-4B2E-A6B5-CAF2D695E425}" destId="{3C98E16A-1FCA-4DD3-926B-A6EAA5D67E4B}" srcOrd="0" destOrd="0" presId="urn:microsoft.com/office/officeart/2005/8/layout/chevron2"/>
    <dgm:cxn modelId="{0207CCFF-1276-4E07-A888-07837002CD04}" type="presParOf" srcId="{DF51625B-7CAA-4B2E-A6B5-CAF2D695E425}" destId="{A93AB912-0E80-46CD-A2E8-D219CE947BD5}" srcOrd="1" destOrd="0" presId="urn:microsoft.com/office/officeart/2005/8/layout/chevron2"/>
    <dgm:cxn modelId="{54D338A2-116B-491E-80D2-7FD2617A56AE}" type="presParOf" srcId="{599213DD-E1A1-45CC-9879-2649D6024EEC}" destId="{61AA225A-7796-4D4D-B884-3ED92262C41E}" srcOrd="7" destOrd="0" presId="urn:microsoft.com/office/officeart/2005/8/layout/chevron2"/>
    <dgm:cxn modelId="{67094AD9-A1BD-42DF-A732-620BCA5A93A8}" type="presParOf" srcId="{599213DD-E1A1-45CC-9879-2649D6024EEC}" destId="{F3E52720-68A5-458A-B1C0-C4901BF6D3A5}" srcOrd="8" destOrd="0" presId="urn:microsoft.com/office/officeart/2005/8/layout/chevron2"/>
    <dgm:cxn modelId="{1F546826-A293-40AB-A52B-2A5CCA129122}" type="presParOf" srcId="{F3E52720-68A5-458A-B1C0-C4901BF6D3A5}" destId="{72A25441-4908-4C8C-9A0D-FD9CE6421B23}" srcOrd="0" destOrd="0" presId="urn:microsoft.com/office/officeart/2005/8/layout/chevron2"/>
    <dgm:cxn modelId="{B91921F1-ABA7-4CBE-9893-1B49EDCB0A3B}" type="presParOf" srcId="{F3E52720-68A5-458A-B1C0-C4901BF6D3A5}" destId="{BFC1F0BA-8495-4740-95F4-723BA84DC7B7}" srcOrd="1" destOrd="0" presId="urn:microsoft.com/office/officeart/2005/8/layout/chevron2"/>
    <dgm:cxn modelId="{06FE85C1-2E00-41A5-B519-76B9186FD17C}" type="presParOf" srcId="{599213DD-E1A1-45CC-9879-2649D6024EEC}" destId="{0411AB7B-6C18-4190-A9DC-4A723772D3BA}" srcOrd="9" destOrd="0" presId="urn:microsoft.com/office/officeart/2005/8/layout/chevron2"/>
    <dgm:cxn modelId="{7B24DAE2-5D86-4F3B-8264-E3794BD54205}" type="presParOf" srcId="{599213DD-E1A1-45CC-9879-2649D6024EEC}" destId="{4F0AF72A-7650-4E8F-A8CE-AD050A47399E}" srcOrd="10" destOrd="0" presId="urn:microsoft.com/office/officeart/2005/8/layout/chevron2"/>
    <dgm:cxn modelId="{C0A53CC7-C828-4732-8328-442B3952D8B1}" type="presParOf" srcId="{4F0AF72A-7650-4E8F-A8CE-AD050A47399E}" destId="{C808D233-23B1-469E-8CB0-214204A8E52F}" srcOrd="0" destOrd="0" presId="urn:microsoft.com/office/officeart/2005/8/layout/chevron2"/>
    <dgm:cxn modelId="{9782DD19-6B5F-4A8E-AFC7-44AEB4D56F73}" type="presParOf" srcId="{4F0AF72A-7650-4E8F-A8CE-AD050A47399E}" destId="{286B0071-C943-40AB-B4F4-C6F1205235C4}" srcOrd="1" destOrd="0" presId="urn:microsoft.com/office/officeart/2005/8/layout/chevron2"/>
    <dgm:cxn modelId="{6133232F-47A6-4DA7-8042-943BC894E576}" type="presParOf" srcId="{599213DD-E1A1-45CC-9879-2649D6024EEC}" destId="{2E8ACC44-DBA7-43C5-9E17-6082EFFBCE70}" srcOrd="11" destOrd="0" presId="urn:microsoft.com/office/officeart/2005/8/layout/chevron2"/>
    <dgm:cxn modelId="{23FE370C-A4AE-4D21-B1FF-31CB995DF0A5}" type="presParOf" srcId="{599213DD-E1A1-45CC-9879-2649D6024EEC}" destId="{060010E9-D549-4A2B-A895-21D3FB3361E7}" srcOrd="12" destOrd="0" presId="urn:microsoft.com/office/officeart/2005/8/layout/chevron2"/>
    <dgm:cxn modelId="{AD61B280-5ADC-4CAB-92EE-AABF00907A29}" type="presParOf" srcId="{060010E9-D549-4A2B-A895-21D3FB3361E7}" destId="{063040DC-243D-455E-928D-2C2D87628DD4}" srcOrd="0" destOrd="0" presId="urn:microsoft.com/office/officeart/2005/8/layout/chevron2"/>
    <dgm:cxn modelId="{FF967BFC-2DED-49AF-84F5-8BF1756BBE7F}" type="presParOf" srcId="{060010E9-D549-4A2B-A895-21D3FB3361E7}" destId="{BC1F01E1-31FB-4829-9410-021CB5F81809}" srcOrd="1" destOrd="0" presId="urn:microsoft.com/office/officeart/2005/8/layout/chevron2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EEFEC10-5CD0-461A-A772-0264B34C072F}" type="doc">
      <dgm:prSet loTypeId="urn:microsoft.com/office/officeart/2005/8/layout/radial5" loCatId="cycle" qsTypeId="urn:microsoft.com/office/officeart/2005/8/quickstyle/simple3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A619E717-61A0-4811-8137-8937A8535B2A}">
      <dgm:prSet phldrT="[Text]" custT="1"/>
      <dgm:spPr/>
      <dgm:t>
        <a:bodyPr/>
        <a:lstStyle/>
        <a:p>
          <a:r>
            <a:rPr lang="en-US" sz="2800" dirty="0" err="1"/>
            <a:t>Beximco</a:t>
          </a:r>
          <a:r>
            <a:rPr lang="en-US" sz="2800" dirty="0"/>
            <a:t> </a:t>
          </a:r>
          <a:r>
            <a:rPr lang="en-US" sz="2800" dirty="0" err="1"/>
            <a:t>Pharma</a:t>
          </a:r>
          <a:r>
            <a:rPr lang="en-US" sz="2800" dirty="0"/>
            <a:t> Ltd.</a:t>
          </a:r>
        </a:p>
      </dgm:t>
    </dgm:pt>
    <dgm:pt modelId="{5DE105D7-E26A-4866-A900-6CECBFFA516A}" type="parTrans" cxnId="{7EA64484-91AC-4396-A41B-48234BC415F4}">
      <dgm:prSet/>
      <dgm:spPr/>
      <dgm:t>
        <a:bodyPr/>
        <a:lstStyle/>
        <a:p>
          <a:endParaRPr lang="en-US"/>
        </a:p>
      </dgm:t>
    </dgm:pt>
    <dgm:pt modelId="{0AD3597E-206B-4245-BBE0-138B203432CA}" type="sibTrans" cxnId="{7EA64484-91AC-4396-A41B-48234BC415F4}">
      <dgm:prSet/>
      <dgm:spPr/>
      <dgm:t>
        <a:bodyPr/>
        <a:lstStyle/>
        <a:p>
          <a:endParaRPr lang="en-US"/>
        </a:p>
      </dgm:t>
    </dgm:pt>
    <dgm:pt modelId="{2768AB06-AA23-4688-B402-7EF6C9231190}">
      <dgm:prSet phldrT="[Text]" custT="1"/>
      <dgm:spPr/>
      <dgm:t>
        <a:bodyPr/>
        <a:lstStyle/>
        <a:p>
          <a:r>
            <a:rPr lang="en-US" sz="600" b="1" dirty="0"/>
            <a:t>Allergic Disorders</a:t>
          </a:r>
        </a:p>
      </dgm:t>
    </dgm:pt>
    <dgm:pt modelId="{FA88AA62-8BCC-47C3-8EC5-C2E75C163DCE}" type="parTrans" cxnId="{579569A3-7066-4889-B783-680E3395437C}">
      <dgm:prSet/>
      <dgm:spPr/>
      <dgm:t>
        <a:bodyPr/>
        <a:lstStyle/>
        <a:p>
          <a:endParaRPr lang="en-US"/>
        </a:p>
      </dgm:t>
    </dgm:pt>
    <dgm:pt modelId="{20EA0ED1-1798-432D-A227-B0EBBFD4BE14}" type="sibTrans" cxnId="{579569A3-7066-4889-B783-680E3395437C}">
      <dgm:prSet/>
      <dgm:spPr/>
      <dgm:t>
        <a:bodyPr/>
        <a:lstStyle/>
        <a:p>
          <a:endParaRPr lang="en-US"/>
        </a:p>
      </dgm:t>
    </dgm:pt>
    <dgm:pt modelId="{3E9AC086-8325-4D10-AED9-220C74CF60B7}">
      <dgm:prSet phldrT="[Text]" custT="1"/>
      <dgm:spPr>
        <a:solidFill>
          <a:srgbClr val="FFFF00"/>
        </a:solidFill>
      </dgm:spPr>
      <dgm:t>
        <a:bodyPr/>
        <a:lstStyle/>
        <a:p>
          <a:r>
            <a:rPr lang="en-US" sz="600" b="1" dirty="0" err="1"/>
            <a:t>Analgesis</a:t>
          </a:r>
          <a:r>
            <a:rPr lang="en-US" sz="600" b="1" dirty="0"/>
            <a:t> &amp; Antipyretic</a:t>
          </a:r>
        </a:p>
      </dgm:t>
    </dgm:pt>
    <dgm:pt modelId="{AC93900B-093A-4657-B0CB-9C2069406CBF}" type="parTrans" cxnId="{28B40C01-1B85-4D7A-99F1-CFDFCE45A11B}">
      <dgm:prSet/>
      <dgm:spPr>
        <a:solidFill>
          <a:srgbClr val="FFFF00"/>
        </a:solidFill>
      </dgm:spPr>
      <dgm:t>
        <a:bodyPr/>
        <a:lstStyle/>
        <a:p>
          <a:endParaRPr lang="en-US"/>
        </a:p>
      </dgm:t>
    </dgm:pt>
    <dgm:pt modelId="{1B914134-CAF6-4B49-A76A-CE4798A4472B}" type="sibTrans" cxnId="{28B40C01-1B85-4D7A-99F1-CFDFCE45A11B}">
      <dgm:prSet/>
      <dgm:spPr/>
      <dgm:t>
        <a:bodyPr/>
        <a:lstStyle/>
        <a:p>
          <a:endParaRPr lang="en-US"/>
        </a:p>
      </dgm:t>
    </dgm:pt>
    <dgm:pt modelId="{708555BF-2150-4F54-8A49-9BB110CFC252}">
      <dgm:prSet phldrT="[Text]" custT="1"/>
      <dgm:spPr/>
      <dgm:t>
        <a:bodyPr/>
        <a:lstStyle/>
        <a:p>
          <a:r>
            <a:rPr lang="en-US" sz="600" b="1" dirty="0"/>
            <a:t>Anti-infective</a:t>
          </a:r>
        </a:p>
      </dgm:t>
    </dgm:pt>
    <dgm:pt modelId="{112A3C52-F503-4D11-A0DA-042CE3C43380}" type="parTrans" cxnId="{FBB081FA-B4AB-4E00-912D-70100BC4EA8D}">
      <dgm:prSet/>
      <dgm:spPr/>
      <dgm:t>
        <a:bodyPr/>
        <a:lstStyle/>
        <a:p>
          <a:endParaRPr lang="en-US"/>
        </a:p>
      </dgm:t>
    </dgm:pt>
    <dgm:pt modelId="{8F0BCEBA-6D86-49FE-99C9-31466FA0C477}" type="sibTrans" cxnId="{FBB081FA-B4AB-4E00-912D-70100BC4EA8D}">
      <dgm:prSet/>
      <dgm:spPr/>
      <dgm:t>
        <a:bodyPr/>
        <a:lstStyle/>
        <a:p>
          <a:endParaRPr lang="en-US"/>
        </a:p>
      </dgm:t>
    </dgm:pt>
    <dgm:pt modelId="{1916BD5B-FF5F-4E1F-BBCC-1626B17F3113}">
      <dgm:prSet phldrT="[Text]" custT="1"/>
      <dgm:spPr/>
      <dgm:t>
        <a:bodyPr/>
        <a:lstStyle/>
        <a:p>
          <a:r>
            <a:rPr lang="en-US" sz="600" b="1" dirty="0"/>
            <a:t>Antiviral</a:t>
          </a:r>
          <a:endParaRPr lang="en-US" sz="500" b="1" dirty="0"/>
        </a:p>
      </dgm:t>
    </dgm:pt>
    <dgm:pt modelId="{225F2562-A112-4956-BC04-225E7B8D5E79}" type="parTrans" cxnId="{CCB4750E-0096-4726-AA6D-96C6940536F1}">
      <dgm:prSet/>
      <dgm:spPr/>
      <dgm:t>
        <a:bodyPr/>
        <a:lstStyle/>
        <a:p>
          <a:endParaRPr lang="en-US"/>
        </a:p>
      </dgm:t>
    </dgm:pt>
    <dgm:pt modelId="{79547FA4-2304-4497-981D-CCBFBF56B6DB}" type="sibTrans" cxnId="{CCB4750E-0096-4726-AA6D-96C6940536F1}">
      <dgm:prSet/>
      <dgm:spPr/>
      <dgm:t>
        <a:bodyPr/>
        <a:lstStyle/>
        <a:p>
          <a:endParaRPr lang="en-US"/>
        </a:p>
      </dgm:t>
    </dgm:pt>
    <dgm:pt modelId="{17265B44-F990-4F5D-B0AE-C3E160474943}">
      <dgm:prSet phldrT="[Text]" custT="1"/>
      <dgm:spPr>
        <a:solidFill>
          <a:schemeClr val="bg2">
            <a:lumMod val="75000"/>
          </a:schemeClr>
        </a:solidFill>
        <a:ln>
          <a:noFill/>
        </a:ln>
      </dgm:spPr>
      <dgm:t>
        <a:bodyPr/>
        <a:lstStyle/>
        <a:p>
          <a:r>
            <a:rPr lang="en-US" sz="600" b="1" dirty="0"/>
            <a:t>Cardiovascula</a:t>
          </a:r>
          <a:r>
            <a:rPr lang="en-US" sz="500" dirty="0"/>
            <a:t>r</a:t>
          </a:r>
        </a:p>
      </dgm:t>
    </dgm:pt>
    <dgm:pt modelId="{38AB227B-5121-4902-8D26-E51445FA6823}" type="parTrans" cxnId="{1C2880A7-704D-4E2E-B4F5-ACB0696707C1}">
      <dgm:prSet/>
      <dgm:spPr>
        <a:solidFill>
          <a:schemeClr val="bg2">
            <a:lumMod val="75000"/>
          </a:schemeClr>
        </a:solidFill>
      </dgm:spPr>
      <dgm:t>
        <a:bodyPr/>
        <a:lstStyle/>
        <a:p>
          <a:endParaRPr lang="en-US"/>
        </a:p>
      </dgm:t>
    </dgm:pt>
    <dgm:pt modelId="{927B4F8D-1D1B-48CC-9BB6-0FD1179DB545}" type="sibTrans" cxnId="{1C2880A7-704D-4E2E-B4F5-ACB0696707C1}">
      <dgm:prSet/>
      <dgm:spPr/>
      <dgm:t>
        <a:bodyPr/>
        <a:lstStyle/>
        <a:p>
          <a:endParaRPr lang="en-US"/>
        </a:p>
      </dgm:t>
    </dgm:pt>
    <dgm:pt modelId="{0C6D47B9-616F-462E-A209-EBD612C5E508}">
      <dgm:prSet phldrT="[Text]" custT="1"/>
      <dgm:spPr/>
      <dgm:t>
        <a:bodyPr/>
        <a:lstStyle/>
        <a:p>
          <a:r>
            <a:rPr lang="en-US" sz="600" b="1" dirty="0"/>
            <a:t>Other Products</a:t>
          </a:r>
        </a:p>
      </dgm:t>
    </dgm:pt>
    <dgm:pt modelId="{485A0644-9713-4228-8CEA-141DDC05F917}" type="parTrans" cxnId="{4C3A57A8-9DB0-4682-8CB3-6F6BBA7BCC90}">
      <dgm:prSet/>
      <dgm:spPr/>
      <dgm:t>
        <a:bodyPr/>
        <a:lstStyle/>
        <a:p>
          <a:endParaRPr lang="en-US"/>
        </a:p>
      </dgm:t>
    </dgm:pt>
    <dgm:pt modelId="{4102B4BB-9B12-4CDE-831A-6110655896C3}" type="sibTrans" cxnId="{4C3A57A8-9DB0-4682-8CB3-6F6BBA7BCC90}">
      <dgm:prSet/>
      <dgm:spPr/>
      <dgm:t>
        <a:bodyPr/>
        <a:lstStyle/>
        <a:p>
          <a:endParaRPr lang="en-US"/>
        </a:p>
      </dgm:t>
    </dgm:pt>
    <dgm:pt modelId="{1617EAF1-4F56-4E21-8138-72EDE59CED27}">
      <dgm:prSet phldrT="[Text]" custT="1"/>
      <dgm:spPr>
        <a:solidFill>
          <a:srgbClr val="92D050"/>
        </a:solidFill>
      </dgm:spPr>
      <dgm:t>
        <a:bodyPr/>
        <a:lstStyle/>
        <a:p>
          <a:r>
            <a:rPr lang="en-US" sz="600" b="1" dirty="0"/>
            <a:t>Oncology</a:t>
          </a:r>
        </a:p>
      </dgm:t>
    </dgm:pt>
    <dgm:pt modelId="{B01E96B3-52A8-490F-BA37-DB74EDAD8F6A}" type="parTrans" cxnId="{FD859126-0D3A-4B87-9CAA-9D7C212C7B35}">
      <dgm:prSet/>
      <dgm:spPr>
        <a:solidFill>
          <a:srgbClr val="92D050"/>
        </a:solidFill>
      </dgm:spPr>
      <dgm:t>
        <a:bodyPr/>
        <a:lstStyle/>
        <a:p>
          <a:endParaRPr lang="en-US"/>
        </a:p>
      </dgm:t>
    </dgm:pt>
    <dgm:pt modelId="{D01C006D-B439-4885-BE33-EE79A6D36967}" type="sibTrans" cxnId="{FD859126-0D3A-4B87-9CAA-9D7C212C7B35}">
      <dgm:prSet/>
      <dgm:spPr/>
      <dgm:t>
        <a:bodyPr/>
        <a:lstStyle/>
        <a:p>
          <a:endParaRPr lang="en-US"/>
        </a:p>
      </dgm:t>
    </dgm:pt>
    <dgm:pt modelId="{182317A9-BBA7-43B0-95EF-38EB078C5546}">
      <dgm:prSet phldrT="[Text]" custT="1"/>
      <dgm:spPr/>
      <dgm:t>
        <a:bodyPr/>
        <a:lstStyle/>
        <a:p>
          <a:r>
            <a:rPr lang="en-US" sz="600" b="1" dirty="0"/>
            <a:t>Musculoskeletal</a:t>
          </a:r>
        </a:p>
      </dgm:t>
    </dgm:pt>
    <dgm:pt modelId="{7D595C35-AECA-4051-8580-E0B99F9C6EE6}" type="parTrans" cxnId="{5E7D2AFF-F5F9-494F-88D5-8FE6F74D711D}">
      <dgm:prSet/>
      <dgm:spPr/>
      <dgm:t>
        <a:bodyPr/>
        <a:lstStyle/>
        <a:p>
          <a:endParaRPr lang="en-US"/>
        </a:p>
      </dgm:t>
    </dgm:pt>
    <dgm:pt modelId="{1964383D-A510-4F3D-A597-5E3B42A0F77A}" type="sibTrans" cxnId="{5E7D2AFF-F5F9-494F-88D5-8FE6F74D711D}">
      <dgm:prSet/>
      <dgm:spPr/>
      <dgm:t>
        <a:bodyPr/>
        <a:lstStyle/>
        <a:p>
          <a:endParaRPr lang="en-US"/>
        </a:p>
      </dgm:t>
    </dgm:pt>
    <dgm:pt modelId="{86F5075E-FEEF-4336-908F-AC58EF666710}">
      <dgm:prSet phldrT="[Text]" custT="1"/>
      <dgm:spPr/>
      <dgm:t>
        <a:bodyPr/>
        <a:lstStyle/>
        <a:p>
          <a:r>
            <a:rPr lang="en-US" sz="600" b="1" dirty="0"/>
            <a:t>Intravenous Fluids</a:t>
          </a:r>
        </a:p>
      </dgm:t>
    </dgm:pt>
    <dgm:pt modelId="{EFE2E958-2DEC-4F78-93D9-30F2E82312E7}" type="parTrans" cxnId="{46DCDCE8-3931-4E2F-8D08-93B0E9105932}">
      <dgm:prSet/>
      <dgm:spPr/>
      <dgm:t>
        <a:bodyPr/>
        <a:lstStyle/>
        <a:p>
          <a:endParaRPr lang="en-US"/>
        </a:p>
      </dgm:t>
    </dgm:pt>
    <dgm:pt modelId="{3703C47B-C290-453C-91BA-A7B2BCDB10B6}" type="sibTrans" cxnId="{46DCDCE8-3931-4E2F-8D08-93B0E9105932}">
      <dgm:prSet/>
      <dgm:spPr/>
      <dgm:t>
        <a:bodyPr/>
        <a:lstStyle/>
        <a:p>
          <a:endParaRPr lang="en-US"/>
        </a:p>
      </dgm:t>
    </dgm:pt>
    <dgm:pt modelId="{5C3DDBC7-AC2E-4FD3-B293-EB24E3EDF145}">
      <dgm:prSet phldrT="[Text]" custT="1"/>
      <dgm:spPr>
        <a:solidFill>
          <a:schemeClr val="bg2">
            <a:lumMod val="50000"/>
          </a:schemeClr>
        </a:solidFill>
      </dgm:spPr>
      <dgm:t>
        <a:bodyPr/>
        <a:lstStyle/>
        <a:p>
          <a:r>
            <a:rPr lang="en-US" sz="600" b="1" dirty="0" err="1"/>
            <a:t>Harmone</a:t>
          </a:r>
          <a:r>
            <a:rPr lang="en-US" sz="600" b="1" dirty="0"/>
            <a:t> &amp; Steroid</a:t>
          </a:r>
        </a:p>
      </dgm:t>
    </dgm:pt>
    <dgm:pt modelId="{27F4F97D-EC4F-4CDA-9CA5-3032973F0A6C}" type="parTrans" cxnId="{7894F73E-184C-4BE3-9EE1-64882FAED303}">
      <dgm:prSet/>
      <dgm:spPr>
        <a:solidFill>
          <a:schemeClr val="bg2">
            <a:lumMod val="50000"/>
          </a:schemeClr>
        </a:solidFill>
      </dgm:spPr>
      <dgm:t>
        <a:bodyPr/>
        <a:lstStyle/>
        <a:p>
          <a:endParaRPr lang="en-US"/>
        </a:p>
      </dgm:t>
    </dgm:pt>
    <dgm:pt modelId="{B5E2DFCB-EEBB-4185-8895-11EC3D86113E}" type="sibTrans" cxnId="{7894F73E-184C-4BE3-9EE1-64882FAED303}">
      <dgm:prSet/>
      <dgm:spPr/>
      <dgm:t>
        <a:bodyPr/>
        <a:lstStyle/>
        <a:p>
          <a:endParaRPr lang="en-US"/>
        </a:p>
      </dgm:t>
    </dgm:pt>
    <dgm:pt modelId="{9A8B6D7C-BD88-4F98-9C3B-E69AE0728317}">
      <dgm:prSet phldrT="[Text]" custT="1"/>
      <dgm:spPr>
        <a:solidFill>
          <a:schemeClr val="accent3">
            <a:lumMod val="40000"/>
            <a:lumOff val="60000"/>
          </a:schemeClr>
        </a:solidFill>
      </dgm:spPr>
      <dgm:t>
        <a:bodyPr/>
        <a:lstStyle/>
        <a:p>
          <a:r>
            <a:rPr lang="en-US" sz="600" b="1" dirty="0"/>
            <a:t>Gastrointestinal</a:t>
          </a:r>
          <a:endParaRPr lang="en-US" sz="500" b="1" dirty="0"/>
        </a:p>
      </dgm:t>
    </dgm:pt>
    <dgm:pt modelId="{8D43EF68-2DF2-4737-AF51-6EE34362DE6E}" type="parTrans" cxnId="{70E9B8C8-4ACB-4ACD-A92D-DA57FA85B203}">
      <dgm:prSet/>
      <dgm:spPr>
        <a:solidFill>
          <a:schemeClr val="accent3">
            <a:lumMod val="40000"/>
            <a:lumOff val="60000"/>
          </a:schemeClr>
        </a:solidFill>
      </dgm:spPr>
      <dgm:t>
        <a:bodyPr/>
        <a:lstStyle/>
        <a:p>
          <a:endParaRPr lang="en-US"/>
        </a:p>
      </dgm:t>
    </dgm:pt>
    <dgm:pt modelId="{39D7FE57-0CC7-47A1-8A13-0C002ECDF75E}" type="sibTrans" cxnId="{70E9B8C8-4ACB-4ACD-A92D-DA57FA85B203}">
      <dgm:prSet/>
      <dgm:spPr/>
      <dgm:t>
        <a:bodyPr/>
        <a:lstStyle/>
        <a:p>
          <a:endParaRPr lang="en-US"/>
        </a:p>
      </dgm:t>
    </dgm:pt>
    <dgm:pt modelId="{95EACC43-1F7C-46B3-8508-FFF0DF20B368}">
      <dgm:prSet phldrT="[Text]" custT="1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en-US" sz="600" b="1" dirty="0"/>
            <a:t>Eye Care</a:t>
          </a:r>
        </a:p>
      </dgm:t>
    </dgm:pt>
    <dgm:pt modelId="{195AD0D6-0658-4812-86FF-5AFEED10889E}" type="parTrans" cxnId="{2FF80784-84B6-4DC4-8137-EFE4FADFDC80}">
      <dgm:prSet/>
      <dgm:spPr/>
      <dgm:t>
        <a:bodyPr/>
        <a:lstStyle/>
        <a:p>
          <a:endParaRPr lang="en-US"/>
        </a:p>
      </dgm:t>
    </dgm:pt>
    <dgm:pt modelId="{553C51DC-C5B1-49F9-B4EE-345A0B1B408B}" type="sibTrans" cxnId="{2FF80784-84B6-4DC4-8137-EFE4FADFDC80}">
      <dgm:prSet/>
      <dgm:spPr/>
      <dgm:t>
        <a:bodyPr/>
        <a:lstStyle/>
        <a:p>
          <a:endParaRPr lang="en-US"/>
        </a:p>
      </dgm:t>
    </dgm:pt>
    <dgm:pt modelId="{4C792650-698A-47E7-A457-19B781DAD83D}">
      <dgm:prSet phldrT="[Text]" custT="1"/>
      <dgm:spPr/>
      <dgm:t>
        <a:bodyPr/>
        <a:lstStyle/>
        <a:p>
          <a:r>
            <a:rPr lang="en-US" sz="600" b="1" dirty="0"/>
            <a:t>Endocrine &amp; Diabetics</a:t>
          </a:r>
        </a:p>
      </dgm:t>
    </dgm:pt>
    <dgm:pt modelId="{CAB280CB-2211-4514-82FA-0C2C737D148E}" type="parTrans" cxnId="{68B84DC0-EF07-4D4E-BCAF-A0F3B52E3F2C}">
      <dgm:prSet/>
      <dgm:spPr/>
      <dgm:t>
        <a:bodyPr/>
        <a:lstStyle/>
        <a:p>
          <a:endParaRPr lang="en-US"/>
        </a:p>
      </dgm:t>
    </dgm:pt>
    <dgm:pt modelId="{EA30DDD0-01FC-4F26-A2BF-DBDEC682FF48}" type="sibTrans" cxnId="{68B84DC0-EF07-4D4E-BCAF-A0F3B52E3F2C}">
      <dgm:prSet/>
      <dgm:spPr/>
      <dgm:t>
        <a:bodyPr/>
        <a:lstStyle/>
        <a:p>
          <a:endParaRPr lang="en-US"/>
        </a:p>
      </dgm:t>
    </dgm:pt>
    <dgm:pt modelId="{5704D047-6B7D-4454-977B-013ADB41B675}">
      <dgm:prSet phldrT="[Text]" custT="1"/>
      <dgm:spPr>
        <a:solidFill>
          <a:srgbClr val="00B0F0"/>
        </a:solidFill>
      </dgm:spPr>
      <dgm:t>
        <a:bodyPr/>
        <a:lstStyle/>
        <a:p>
          <a:r>
            <a:rPr lang="en-US" sz="600" b="1" dirty="0"/>
            <a:t>Cough &amp; Cold</a:t>
          </a:r>
        </a:p>
      </dgm:t>
    </dgm:pt>
    <dgm:pt modelId="{F594C965-56F7-41C8-BF14-F4F92AF44647}" type="parTrans" cxnId="{5EF7EE93-AEB6-452B-8954-FE252BE34FF1}">
      <dgm:prSet/>
      <dgm:spPr>
        <a:solidFill>
          <a:srgbClr val="00B0F0"/>
        </a:solidFill>
      </dgm:spPr>
      <dgm:t>
        <a:bodyPr/>
        <a:lstStyle/>
        <a:p>
          <a:endParaRPr lang="en-US"/>
        </a:p>
      </dgm:t>
    </dgm:pt>
    <dgm:pt modelId="{59AFC440-FF0C-4B84-91A1-C183F7301485}" type="sibTrans" cxnId="{5EF7EE93-AEB6-452B-8954-FE252BE34FF1}">
      <dgm:prSet/>
      <dgm:spPr/>
      <dgm:t>
        <a:bodyPr/>
        <a:lstStyle/>
        <a:p>
          <a:endParaRPr lang="en-US"/>
        </a:p>
      </dgm:t>
    </dgm:pt>
    <dgm:pt modelId="{8AFD165C-CFD4-4693-BBBE-9BBF854FD0EF}">
      <dgm:prSet phldrT="[Text]" custT="1"/>
      <dgm:spPr/>
      <dgm:t>
        <a:bodyPr/>
        <a:lstStyle/>
        <a:p>
          <a:r>
            <a:rPr lang="en-US" sz="600" b="1" dirty="0"/>
            <a:t>Central Nervous System</a:t>
          </a:r>
        </a:p>
      </dgm:t>
    </dgm:pt>
    <dgm:pt modelId="{0B71F221-4F59-4E61-97B6-96641F5CB340}" type="parTrans" cxnId="{D54144AB-09A0-433A-A0D8-D6D83CD183A6}">
      <dgm:prSet/>
      <dgm:spPr/>
      <dgm:t>
        <a:bodyPr/>
        <a:lstStyle/>
        <a:p>
          <a:endParaRPr lang="en-US"/>
        </a:p>
      </dgm:t>
    </dgm:pt>
    <dgm:pt modelId="{F259FD43-EFF7-4A4D-979C-5D8F4D554527}" type="sibTrans" cxnId="{D54144AB-09A0-433A-A0D8-D6D83CD183A6}">
      <dgm:prSet/>
      <dgm:spPr/>
      <dgm:t>
        <a:bodyPr/>
        <a:lstStyle/>
        <a:p>
          <a:endParaRPr lang="en-US"/>
        </a:p>
      </dgm:t>
    </dgm:pt>
    <dgm:pt modelId="{6AFCE48F-2EB9-4BFC-92A5-58893D74205D}">
      <dgm:prSet phldrT="[Text]" custT="1"/>
      <dgm:spPr>
        <a:solidFill>
          <a:schemeClr val="bg1">
            <a:lumMod val="95000"/>
          </a:schemeClr>
        </a:solidFill>
      </dgm:spPr>
      <dgm:t>
        <a:bodyPr/>
        <a:lstStyle/>
        <a:p>
          <a:r>
            <a:rPr lang="en-US" sz="600" b="1" dirty="0"/>
            <a:t>Vitamin &amp; Minerals Supplement</a:t>
          </a:r>
        </a:p>
      </dgm:t>
    </dgm:pt>
    <dgm:pt modelId="{CB290000-40FE-45D2-9E67-62FC35E5C931}" type="parTrans" cxnId="{419992BC-E020-45F6-A9E0-A9844A8EEC9C}">
      <dgm:prSet/>
      <dgm:spPr>
        <a:solidFill>
          <a:schemeClr val="bg1">
            <a:lumMod val="95000"/>
          </a:schemeClr>
        </a:solidFill>
      </dgm:spPr>
      <dgm:t>
        <a:bodyPr/>
        <a:lstStyle/>
        <a:p>
          <a:endParaRPr lang="en-US"/>
        </a:p>
      </dgm:t>
    </dgm:pt>
    <dgm:pt modelId="{AC2319D3-E0A5-4536-A103-E5988D6FEE6E}" type="sibTrans" cxnId="{419992BC-E020-45F6-A9E0-A9844A8EEC9C}">
      <dgm:prSet/>
      <dgm:spPr/>
      <dgm:t>
        <a:bodyPr/>
        <a:lstStyle/>
        <a:p>
          <a:endParaRPr lang="en-US"/>
        </a:p>
      </dgm:t>
    </dgm:pt>
    <dgm:pt modelId="{DA58218B-B671-43AA-864F-1A4BD23284F2}">
      <dgm:prSet phldrT="[Text]" custT="1"/>
      <dgm:spPr/>
      <dgm:t>
        <a:bodyPr/>
        <a:lstStyle/>
        <a:p>
          <a:r>
            <a:rPr lang="en-US" sz="600" b="1" dirty="0"/>
            <a:t>Respiratory</a:t>
          </a:r>
        </a:p>
      </dgm:t>
    </dgm:pt>
    <dgm:pt modelId="{E38459F3-FCE3-4538-89BB-9D3490449232}" type="parTrans" cxnId="{4F9CCB59-2AAB-4436-AE47-DEB194DA84E9}">
      <dgm:prSet/>
      <dgm:spPr/>
      <dgm:t>
        <a:bodyPr/>
        <a:lstStyle/>
        <a:p>
          <a:endParaRPr lang="en-US"/>
        </a:p>
      </dgm:t>
    </dgm:pt>
    <dgm:pt modelId="{7D7B27B6-44C3-4560-A676-A5E1430E3048}" type="sibTrans" cxnId="{4F9CCB59-2AAB-4436-AE47-DEB194DA84E9}">
      <dgm:prSet/>
      <dgm:spPr/>
      <dgm:t>
        <a:bodyPr/>
        <a:lstStyle/>
        <a:p>
          <a:endParaRPr lang="en-US"/>
        </a:p>
      </dgm:t>
    </dgm:pt>
    <dgm:pt modelId="{63FC160C-C954-4EB7-972E-22C881BA9A02}">
      <dgm:prSet phldrT="[Text]" custT="1"/>
      <dgm:spPr/>
      <dgm:t>
        <a:bodyPr/>
        <a:lstStyle/>
        <a:p>
          <a:r>
            <a:rPr lang="en-US" sz="600" b="1" dirty="0"/>
            <a:t>Skin Care</a:t>
          </a:r>
        </a:p>
      </dgm:t>
    </dgm:pt>
    <dgm:pt modelId="{190604AF-BFC5-49DC-9F8C-886B212B8693}" type="parTrans" cxnId="{7E3F945F-4185-4AC2-B90E-6301C1095ADB}">
      <dgm:prSet/>
      <dgm:spPr/>
      <dgm:t>
        <a:bodyPr/>
        <a:lstStyle/>
        <a:p>
          <a:endParaRPr lang="en-US"/>
        </a:p>
      </dgm:t>
    </dgm:pt>
    <dgm:pt modelId="{27AC334F-7CB3-4490-9910-A86798484B17}" type="sibTrans" cxnId="{7E3F945F-4185-4AC2-B90E-6301C1095ADB}">
      <dgm:prSet/>
      <dgm:spPr/>
      <dgm:t>
        <a:bodyPr/>
        <a:lstStyle/>
        <a:p>
          <a:endParaRPr lang="en-US"/>
        </a:p>
      </dgm:t>
    </dgm:pt>
    <dgm:pt modelId="{D17A940A-243E-4DE4-87E0-803C4DCFF557}">
      <dgm:prSet phldrT="[Text]" custT="1"/>
      <dgm:spPr/>
      <dgm:t>
        <a:bodyPr/>
        <a:lstStyle/>
        <a:p>
          <a:r>
            <a:rPr lang="en-US" sz="600" b="1" dirty="0"/>
            <a:t>Urogenital</a:t>
          </a:r>
        </a:p>
      </dgm:t>
    </dgm:pt>
    <dgm:pt modelId="{5781B5AB-3B3C-47FE-9B27-CC2863455059}" type="parTrans" cxnId="{5A2CAB77-61F8-4832-A0A7-7A8762A918B4}">
      <dgm:prSet/>
      <dgm:spPr/>
      <dgm:t>
        <a:bodyPr/>
        <a:lstStyle/>
        <a:p>
          <a:endParaRPr lang="en-US"/>
        </a:p>
      </dgm:t>
    </dgm:pt>
    <dgm:pt modelId="{E02AF948-5824-4DAD-8493-34552ACD7053}" type="sibTrans" cxnId="{5A2CAB77-61F8-4832-A0A7-7A8762A918B4}">
      <dgm:prSet/>
      <dgm:spPr/>
      <dgm:t>
        <a:bodyPr/>
        <a:lstStyle/>
        <a:p>
          <a:endParaRPr lang="en-US"/>
        </a:p>
      </dgm:t>
    </dgm:pt>
    <dgm:pt modelId="{22456255-6AA0-4E2D-8438-7210F995D112}" type="pres">
      <dgm:prSet presAssocID="{AEEFEC10-5CD0-461A-A772-0264B34C072F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FDC75456-DC86-4C2C-9F50-C93BA0B8E3F2}" type="pres">
      <dgm:prSet presAssocID="{A619E717-61A0-4811-8137-8937A8535B2A}" presName="centerShape" presStyleLbl="node0" presStyleIdx="0" presStyleCnt="1" custScaleX="191649" custScaleY="191649"/>
      <dgm:spPr/>
    </dgm:pt>
    <dgm:pt modelId="{DA2A1CC9-1C84-4C63-9A88-2F4A2D7B267E}" type="pres">
      <dgm:prSet presAssocID="{FA88AA62-8BCC-47C3-8EC5-C2E75C163DCE}" presName="parTrans" presStyleLbl="sibTrans2D1" presStyleIdx="0" presStyleCnt="19"/>
      <dgm:spPr/>
    </dgm:pt>
    <dgm:pt modelId="{A98070A0-6430-443E-9D81-F79AE36BA605}" type="pres">
      <dgm:prSet presAssocID="{FA88AA62-8BCC-47C3-8EC5-C2E75C163DCE}" presName="connectorText" presStyleLbl="sibTrans2D1" presStyleIdx="0" presStyleCnt="19"/>
      <dgm:spPr/>
    </dgm:pt>
    <dgm:pt modelId="{5B923306-7BEC-49E3-AE67-A6561C9A4417}" type="pres">
      <dgm:prSet presAssocID="{2768AB06-AA23-4688-B402-7EF6C9231190}" presName="node" presStyleLbl="node1" presStyleIdx="0" presStyleCnt="19">
        <dgm:presLayoutVars>
          <dgm:bulletEnabled val="1"/>
        </dgm:presLayoutVars>
      </dgm:prSet>
      <dgm:spPr/>
    </dgm:pt>
    <dgm:pt modelId="{BB09B9DA-A936-40D2-A18E-45F2BAA17F93}" type="pres">
      <dgm:prSet presAssocID="{AC93900B-093A-4657-B0CB-9C2069406CBF}" presName="parTrans" presStyleLbl="sibTrans2D1" presStyleIdx="1" presStyleCnt="19"/>
      <dgm:spPr/>
    </dgm:pt>
    <dgm:pt modelId="{3C2F096A-6C0D-426A-8868-4A2FF8FE5966}" type="pres">
      <dgm:prSet presAssocID="{AC93900B-093A-4657-B0CB-9C2069406CBF}" presName="connectorText" presStyleLbl="sibTrans2D1" presStyleIdx="1" presStyleCnt="19"/>
      <dgm:spPr/>
    </dgm:pt>
    <dgm:pt modelId="{DC8E1F08-8723-43E7-9014-8B44DEFF2B79}" type="pres">
      <dgm:prSet presAssocID="{3E9AC086-8325-4D10-AED9-220C74CF60B7}" presName="node" presStyleLbl="node1" presStyleIdx="1" presStyleCnt="19">
        <dgm:presLayoutVars>
          <dgm:bulletEnabled val="1"/>
        </dgm:presLayoutVars>
      </dgm:prSet>
      <dgm:spPr/>
    </dgm:pt>
    <dgm:pt modelId="{41A23EAA-0F12-4CEB-AEBC-7564923B8BAB}" type="pres">
      <dgm:prSet presAssocID="{112A3C52-F503-4D11-A0DA-042CE3C43380}" presName="parTrans" presStyleLbl="sibTrans2D1" presStyleIdx="2" presStyleCnt="19"/>
      <dgm:spPr/>
    </dgm:pt>
    <dgm:pt modelId="{7A1DA48D-B64E-4395-9368-F8B0ADDC6E06}" type="pres">
      <dgm:prSet presAssocID="{112A3C52-F503-4D11-A0DA-042CE3C43380}" presName="connectorText" presStyleLbl="sibTrans2D1" presStyleIdx="2" presStyleCnt="19"/>
      <dgm:spPr/>
    </dgm:pt>
    <dgm:pt modelId="{79A07BF7-0B21-470E-B8B8-F3C9BBC26220}" type="pres">
      <dgm:prSet presAssocID="{708555BF-2150-4F54-8A49-9BB110CFC252}" presName="node" presStyleLbl="node1" presStyleIdx="2" presStyleCnt="19">
        <dgm:presLayoutVars>
          <dgm:bulletEnabled val="1"/>
        </dgm:presLayoutVars>
      </dgm:prSet>
      <dgm:spPr/>
    </dgm:pt>
    <dgm:pt modelId="{B4C6C0BC-6CC3-465E-A800-98489D6BF349}" type="pres">
      <dgm:prSet presAssocID="{225F2562-A112-4956-BC04-225E7B8D5E79}" presName="parTrans" presStyleLbl="sibTrans2D1" presStyleIdx="3" presStyleCnt="19"/>
      <dgm:spPr/>
    </dgm:pt>
    <dgm:pt modelId="{A8823E91-915C-44CE-A199-22114FD4EE7E}" type="pres">
      <dgm:prSet presAssocID="{225F2562-A112-4956-BC04-225E7B8D5E79}" presName="connectorText" presStyleLbl="sibTrans2D1" presStyleIdx="3" presStyleCnt="19"/>
      <dgm:spPr/>
    </dgm:pt>
    <dgm:pt modelId="{DBAC8896-2C1A-4651-8C9B-5CC493CC3EF1}" type="pres">
      <dgm:prSet presAssocID="{1916BD5B-FF5F-4E1F-BBCC-1626B17F3113}" presName="node" presStyleLbl="node1" presStyleIdx="3" presStyleCnt="19">
        <dgm:presLayoutVars>
          <dgm:bulletEnabled val="1"/>
        </dgm:presLayoutVars>
      </dgm:prSet>
      <dgm:spPr/>
    </dgm:pt>
    <dgm:pt modelId="{8173A309-2EE0-4776-B167-FF650176B3FA}" type="pres">
      <dgm:prSet presAssocID="{485A0644-9713-4228-8CEA-141DDC05F917}" presName="parTrans" presStyleLbl="sibTrans2D1" presStyleIdx="4" presStyleCnt="19"/>
      <dgm:spPr/>
    </dgm:pt>
    <dgm:pt modelId="{A6C6CB1B-F623-4A24-B0FE-D13AEA90D782}" type="pres">
      <dgm:prSet presAssocID="{485A0644-9713-4228-8CEA-141DDC05F917}" presName="connectorText" presStyleLbl="sibTrans2D1" presStyleIdx="4" presStyleCnt="19"/>
      <dgm:spPr/>
    </dgm:pt>
    <dgm:pt modelId="{332945BA-6539-4791-BD8D-8BA85D1F1AAE}" type="pres">
      <dgm:prSet presAssocID="{0C6D47B9-616F-462E-A209-EBD612C5E508}" presName="node" presStyleLbl="node1" presStyleIdx="4" presStyleCnt="19" custRadScaleRad="100153" custRadScaleInc="16190">
        <dgm:presLayoutVars>
          <dgm:bulletEnabled val="1"/>
        </dgm:presLayoutVars>
      </dgm:prSet>
      <dgm:spPr/>
    </dgm:pt>
    <dgm:pt modelId="{2D252B0E-847F-48FE-AB59-ED69E38E4373}" type="pres">
      <dgm:prSet presAssocID="{B01E96B3-52A8-490F-BA37-DB74EDAD8F6A}" presName="parTrans" presStyleLbl="sibTrans2D1" presStyleIdx="5" presStyleCnt="19"/>
      <dgm:spPr/>
    </dgm:pt>
    <dgm:pt modelId="{4B082F95-C381-4612-8A13-1B67507C6193}" type="pres">
      <dgm:prSet presAssocID="{B01E96B3-52A8-490F-BA37-DB74EDAD8F6A}" presName="connectorText" presStyleLbl="sibTrans2D1" presStyleIdx="5" presStyleCnt="19"/>
      <dgm:spPr/>
    </dgm:pt>
    <dgm:pt modelId="{735378A0-23EA-489B-A2F5-41253EE466D1}" type="pres">
      <dgm:prSet presAssocID="{1617EAF1-4F56-4E21-8138-72EDE59CED27}" presName="node" presStyleLbl="node1" presStyleIdx="5" presStyleCnt="19" custRadScaleRad="101758" custRadScaleInc="9659">
        <dgm:presLayoutVars>
          <dgm:bulletEnabled val="1"/>
        </dgm:presLayoutVars>
      </dgm:prSet>
      <dgm:spPr/>
    </dgm:pt>
    <dgm:pt modelId="{77961103-3EA5-46CA-9B26-B5042428F6F4}" type="pres">
      <dgm:prSet presAssocID="{7D595C35-AECA-4051-8580-E0B99F9C6EE6}" presName="parTrans" presStyleLbl="sibTrans2D1" presStyleIdx="6" presStyleCnt="19"/>
      <dgm:spPr/>
    </dgm:pt>
    <dgm:pt modelId="{5AF45BB3-ECDE-42EE-BAB2-0C1B4B2BD298}" type="pres">
      <dgm:prSet presAssocID="{7D595C35-AECA-4051-8580-E0B99F9C6EE6}" presName="connectorText" presStyleLbl="sibTrans2D1" presStyleIdx="6" presStyleCnt="19"/>
      <dgm:spPr/>
    </dgm:pt>
    <dgm:pt modelId="{716098FA-3E8C-4B42-B356-6BDF456CA6A6}" type="pres">
      <dgm:prSet presAssocID="{182317A9-BBA7-43B0-95EF-38EB078C5546}" presName="node" presStyleLbl="node1" presStyleIdx="6" presStyleCnt="19">
        <dgm:presLayoutVars>
          <dgm:bulletEnabled val="1"/>
        </dgm:presLayoutVars>
      </dgm:prSet>
      <dgm:spPr/>
    </dgm:pt>
    <dgm:pt modelId="{61327DB0-68D4-4C1D-BF58-9D10C910FEFD}" type="pres">
      <dgm:prSet presAssocID="{EFE2E958-2DEC-4F78-93D9-30F2E82312E7}" presName="parTrans" presStyleLbl="sibTrans2D1" presStyleIdx="7" presStyleCnt="19"/>
      <dgm:spPr/>
    </dgm:pt>
    <dgm:pt modelId="{0DCE000A-0335-4A7D-A54C-16762DD0BE49}" type="pres">
      <dgm:prSet presAssocID="{EFE2E958-2DEC-4F78-93D9-30F2E82312E7}" presName="connectorText" presStyleLbl="sibTrans2D1" presStyleIdx="7" presStyleCnt="19"/>
      <dgm:spPr/>
    </dgm:pt>
    <dgm:pt modelId="{914B4CFD-6E83-4C7F-A182-520F37463650}" type="pres">
      <dgm:prSet presAssocID="{86F5075E-FEEF-4336-908F-AC58EF666710}" presName="node" presStyleLbl="node1" presStyleIdx="7" presStyleCnt="19">
        <dgm:presLayoutVars>
          <dgm:bulletEnabled val="1"/>
        </dgm:presLayoutVars>
      </dgm:prSet>
      <dgm:spPr/>
    </dgm:pt>
    <dgm:pt modelId="{3B9B3EED-D767-4283-A333-4E15490DC4E0}" type="pres">
      <dgm:prSet presAssocID="{27F4F97D-EC4F-4CDA-9CA5-3032973F0A6C}" presName="parTrans" presStyleLbl="sibTrans2D1" presStyleIdx="8" presStyleCnt="19"/>
      <dgm:spPr/>
    </dgm:pt>
    <dgm:pt modelId="{F50720B1-8F66-457B-88C7-957A1E25F187}" type="pres">
      <dgm:prSet presAssocID="{27F4F97D-EC4F-4CDA-9CA5-3032973F0A6C}" presName="connectorText" presStyleLbl="sibTrans2D1" presStyleIdx="8" presStyleCnt="19"/>
      <dgm:spPr/>
    </dgm:pt>
    <dgm:pt modelId="{F5713FCE-4CCB-42D3-A156-3194D23B0CAC}" type="pres">
      <dgm:prSet presAssocID="{5C3DDBC7-AC2E-4FD3-B293-EB24E3EDF145}" presName="node" presStyleLbl="node1" presStyleIdx="8" presStyleCnt="19">
        <dgm:presLayoutVars>
          <dgm:bulletEnabled val="1"/>
        </dgm:presLayoutVars>
      </dgm:prSet>
      <dgm:spPr/>
    </dgm:pt>
    <dgm:pt modelId="{0B123EFB-8D2D-471B-BB7D-5F683FB2A2FA}" type="pres">
      <dgm:prSet presAssocID="{8D43EF68-2DF2-4737-AF51-6EE34362DE6E}" presName="parTrans" presStyleLbl="sibTrans2D1" presStyleIdx="9" presStyleCnt="19"/>
      <dgm:spPr/>
    </dgm:pt>
    <dgm:pt modelId="{14EC2BF4-9185-4BDD-AA3D-67940E284B23}" type="pres">
      <dgm:prSet presAssocID="{8D43EF68-2DF2-4737-AF51-6EE34362DE6E}" presName="connectorText" presStyleLbl="sibTrans2D1" presStyleIdx="9" presStyleCnt="19"/>
      <dgm:spPr/>
    </dgm:pt>
    <dgm:pt modelId="{14B8DEFA-C7DA-42FC-B07F-D8515743798F}" type="pres">
      <dgm:prSet presAssocID="{9A8B6D7C-BD88-4F98-9C3B-E69AE0728317}" presName="node" presStyleLbl="node1" presStyleIdx="9" presStyleCnt="19">
        <dgm:presLayoutVars>
          <dgm:bulletEnabled val="1"/>
        </dgm:presLayoutVars>
      </dgm:prSet>
      <dgm:spPr/>
    </dgm:pt>
    <dgm:pt modelId="{3E5857A7-F93A-44DF-AF72-7A2111E843FF}" type="pres">
      <dgm:prSet presAssocID="{195AD0D6-0658-4812-86FF-5AFEED10889E}" presName="parTrans" presStyleLbl="sibTrans2D1" presStyleIdx="10" presStyleCnt="19"/>
      <dgm:spPr/>
    </dgm:pt>
    <dgm:pt modelId="{1D25A8E3-E6A9-4734-97E2-E56E46F395D8}" type="pres">
      <dgm:prSet presAssocID="{195AD0D6-0658-4812-86FF-5AFEED10889E}" presName="connectorText" presStyleLbl="sibTrans2D1" presStyleIdx="10" presStyleCnt="19"/>
      <dgm:spPr/>
    </dgm:pt>
    <dgm:pt modelId="{A07B9755-9B75-45ED-9F4A-B0E7B3EFDD4C}" type="pres">
      <dgm:prSet presAssocID="{95EACC43-1F7C-46B3-8508-FFF0DF20B368}" presName="node" presStyleLbl="node1" presStyleIdx="10" presStyleCnt="19">
        <dgm:presLayoutVars>
          <dgm:bulletEnabled val="1"/>
        </dgm:presLayoutVars>
      </dgm:prSet>
      <dgm:spPr/>
    </dgm:pt>
    <dgm:pt modelId="{6EE765D0-D591-46BA-A746-4796816479C1}" type="pres">
      <dgm:prSet presAssocID="{CAB280CB-2211-4514-82FA-0C2C737D148E}" presName="parTrans" presStyleLbl="sibTrans2D1" presStyleIdx="11" presStyleCnt="19"/>
      <dgm:spPr/>
    </dgm:pt>
    <dgm:pt modelId="{710922C0-BB32-4270-B37A-D0CCBFC738E6}" type="pres">
      <dgm:prSet presAssocID="{CAB280CB-2211-4514-82FA-0C2C737D148E}" presName="connectorText" presStyleLbl="sibTrans2D1" presStyleIdx="11" presStyleCnt="19"/>
      <dgm:spPr/>
    </dgm:pt>
    <dgm:pt modelId="{170FC903-E5EA-4161-BA1F-5ED03AAF9337}" type="pres">
      <dgm:prSet presAssocID="{4C792650-698A-47E7-A457-19B781DAD83D}" presName="node" presStyleLbl="node1" presStyleIdx="11" presStyleCnt="19">
        <dgm:presLayoutVars>
          <dgm:bulletEnabled val="1"/>
        </dgm:presLayoutVars>
      </dgm:prSet>
      <dgm:spPr/>
    </dgm:pt>
    <dgm:pt modelId="{349DF450-D2B9-4FFE-A29F-9ACD0771B2FC}" type="pres">
      <dgm:prSet presAssocID="{F594C965-56F7-41C8-BF14-F4F92AF44647}" presName="parTrans" presStyleLbl="sibTrans2D1" presStyleIdx="12" presStyleCnt="19"/>
      <dgm:spPr/>
    </dgm:pt>
    <dgm:pt modelId="{11F1CA5F-C20E-454F-8A44-997FD6C30EAF}" type="pres">
      <dgm:prSet presAssocID="{F594C965-56F7-41C8-BF14-F4F92AF44647}" presName="connectorText" presStyleLbl="sibTrans2D1" presStyleIdx="12" presStyleCnt="19"/>
      <dgm:spPr/>
    </dgm:pt>
    <dgm:pt modelId="{3AEBBC12-5D65-4184-BF1D-FC41EC576EAC}" type="pres">
      <dgm:prSet presAssocID="{5704D047-6B7D-4454-977B-013ADB41B675}" presName="node" presStyleLbl="node1" presStyleIdx="12" presStyleCnt="19">
        <dgm:presLayoutVars>
          <dgm:bulletEnabled val="1"/>
        </dgm:presLayoutVars>
      </dgm:prSet>
      <dgm:spPr/>
    </dgm:pt>
    <dgm:pt modelId="{5971FB5D-DB5C-4596-BB15-3EF4E7A6E896}" type="pres">
      <dgm:prSet presAssocID="{0B71F221-4F59-4E61-97B6-96641F5CB340}" presName="parTrans" presStyleLbl="sibTrans2D1" presStyleIdx="13" presStyleCnt="19"/>
      <dgm:spPr/>
    </dgm:pt>
    <dgm:pt modelId="{F7B1EE5D-7771-4620-A4CF-934BE3585A73}" type="pres">
      <dgm:prSet presAssocID="{0B71F221-4F59-4E61-97B6-96641F5CB340}" presName="connectorText" presStyleLbl="sibTrans2D1" presStyleIdx="13" presStyleCnt="19"/>
      <dgm:spPr/>
    </dgm:pt>
    <dgm:pt modelId="{F0C747B3-3DFC-47D8-BB28-F1527D481459}" type="pres">
      <dgm:prSet presAssocID="{8AFD165C-CFD4-4693-BBBE-9BBF854FD0EF}" presName="node" presStyleLbl="node1" presStyleIdx="13" presStyleCnt="19">
        <dgm:presLayoutVars>
          <dgm:bulletEnabled val="1"/>
        </dgm:presLayoutVars>
      </dgm:prSet>
      <dgm:spPr/>
    </dgm:pt>
    <dgm:pt modelId="{14C5A053-21D5-4575-A192-5A4FCEA06B1D}" type="pres">
      <dgm:prSet presAssocID="{38AB227B-5121-4902-8D26-E51445FA6823}" presName="parTrans" presStyleLbl="sibTrans2D1" presStyleIdx="14" presStyleCnt="19"/>
      <dgm:spPr/>
    </dgm:pt>
    <dgm:pt modelId="{9F71CF7F-64BD-41CF-9608-D4DCE5C5C954}" type="pres">
      <dgm:prSet presAssocID="{38AB227B-5121-4902-8D26-E51445FA6823}" presName="connectorText" presStyleLbl="sibTrans2D1" presStyleIdx="14" presStyleCnt="19"/>
      <dgm:spPr/>
    </dgm:pt>
    <dgm:pt modelId="{64712AB9-4D52-4AA4-ADBE-9C96263724C8}" type="pres">
      <dgm:prSet presAssocID="{17265B44-F990-4F5D-B0AE-C3E160474943}" presName="node" presStyleLbl="node1" presStyleIdx="14" presStyleCnt="19">
        <dgm:presLayoutVars>
          <dgm:bulletEnabled val="1"/>
        </dgm:presLayoutVars>
      </dgm:prSet>
      <dgm:spPr/>
    </dgm:pt>
    <dgm:pt modelId="{6B9B902A-958E-4EDB-ADB7-4A24DA0024E3}" type="pres">
      <dgm:prSet presAssocID="{E38459F3-FCE3-4538-89BB-9D3490449232}" presName="parTrans" presStyleLbl="sibTrans2D1" presStyleIdx="15" presStyleCnt="19"/>
      <dgm:spPr/>
    </dgm:pt>
    <dgm:pt modelId="{B55FE276-E7EA-4D7B-AD56-3398531DA09A}" type="pres">
      <dgm:prSet presAssocID="{E38459F3-FCE3-4538-89BB-9D3490449232}" presName="connectorText" presStyleLbl="sibTrans2D1" presStyleIdx="15" presStyleCnt="19"/>
      <dgm:spPr/>
    </dgm:pt>
    <dgm:pt modelId="{ADC406F7-37F9-4DCD-8C45-78B250922169}" type="pres">
      <dgm:prSet presAssocID="{DA58218B-B671-43AA-864F-1A4BD23284F2}" presName="node" presStyleLbl="node1" presStyleIdx="15" presStyleCnt="19">
        <dgm:presLayoutVars>
          <dgm:bulletEnabled val="1"/>
        </dgm:presLayoutVars>
      </dgm:prSet>
      <dgm:spPr/>
    </dgm:pt>
    <dgm:pt modelId="{D68DDEA3-FFE5-4209-9905-F61E93BFB53F}" type="pres">
      <dgm:prSet presAssocID="{190604AF-BFC5-49DC-9F8C-886B212B8693}" presName="parTrans" presStyleLbl="sibTrans2D1" presStyleIdx="16" presStyleCnt="19"/>
      <dgm:spPr/>
    </dgm:pt>
    <dgm:pt modelId="{A9EB6C6A-F8CB-4CFA-9E9E-CB6C4DBE1BF6}" type="pres">
      <dgm:prSet presAssocID="{190604AF-BFC5-49DC-9F8C-886B212B8693}" presName="connectorText" presStyleLbl="sibTrans2D1" presStyleIdx="16" presStyleCnt="19"/>
      <dgm:spPr/>
    </dgm:pt>
    <dgm:pt modelId="{12999ECA-10E6-49E8-943C-24BDDE97EF8E}" type="pres">
      <dgm:prSet presAssocID="{63FC160C-C954-4EB7-972E-22C881BA9A02}" presName="node" presStyleLbl="node1" presStyleIdx="16" presStyleCnt="19" custRadScaleRad="99789" custRadScaleInc="-2248">
        <dgm:presLayoutVars>
          <dgm:bulletEnabled val="1"/>
        </dgm:presLayoutVars>
      </dgm:prSet>
      <dgm:spPr/>
    </dgm:pt>
    <dgm:pt modelId="{024722F7-3CAE-4BD1-B9BD-FE305905F574}" type="pres">
      <dgm:prSet presAssocID="{5781B5AB-3B3C-47FE-9B27-CC2863455059}" presName="parTrans" presStyleLbl="sibTrans2D1" presStyleIdx="17" presStyleCnt="19"/>
      <dgm:spPr/>
    </dgm:pt>
    <dgm:pt modelId="{31A49BCA-8F8D-4753-864F-4B3024B88009}" type="pres">
      <dgm:prSet presAssocID="{5781B5AB-3B3C-47FE-9B27-CC2863455059}" presName="connectorText" presStyleLbl="sibTrans2D1" presStyleIdx="17" presStyleCnt="19"/>
      <dgm:spPr/>
    </dgm:pt>
    <dgm:pt modelId="{BD33FB71-F49B-4996-869E-9035926524B3}" type="pres">
      <dgm:prSet presAssocID="{D17A940A-243E-4DE4-87E0-803C4DCFF557}" presName="node" presStyleLbl="node1" presStyleIdx="17" presStyleCnt="19" custRadScaleRad="94966" custRadScaleInc="-13675">
        <dgm:presLayoutVars>
          <dgm:bulletEnabled val="1"/>
        </dgm:presLayoutVars>
      </dgm:prSet>
      <dgm:spPr/>
    </dgm:pt>
    <dgm:pt modelId="{BBD4059A-112C-4B3A-AA2C-8C2CAB74B6C6}" type="pres">
      <dgm:prSet presAssocID="{CB290000-40FE-45D2-9E67-62FC35E5C931}" presName="parTrans" presStyleLbl="sibTrans2D1" presStyleIdx="18" presStyleCnt="19"/>
      <dgm:spPr/>
    </dgm:pt>
    <dgm:pt modelId="{957F6743-3198-49CC-B150-D8D9A2B7CBA7}" type="pres">
      <dgm:prSet presAssocID="{CB290000-40FE-45D2-9E67-62FC35E5C931}" presName="connectorText" presStyleLbl="sibTrans2D1" presStyleIdx="18" presStyleCnt="19"/>
      <dgm:spPr/>
    </dgm:pt>
    <dgm:pt modelId="{D6C32441-B538-4F5F-94CC-094D46188BA4}" type="pres">
      <dgm:prSet presAssocID="{6AFCE48F-2EB9-4BFC-92A5-58893D74205D}" presName="node" presStyleLbl="node1" presStyleIdx="18" presStyleCnt="19">
        <dgm:presLayoutVars>
          <dgm:bulletEnabled val="1"/>
        </dgm:presLayoutVars>
      </dgm:prSet>
      <dgm:spPr/>
    </dgm:pt>
  </dgm:ptLst>
  <dgm:cxnLst>
    <dgm:cxn modelId="{28B40C01-1B85-4D7A-99F1-CFDFCE45A11B}" srcId="{A619E717-61A0-4811-8137-8937A8535B2A}" destId="{3E9AC086-8325-4D10-AED9-220C74CF60B7}" srcOrd="1" destOrd="0" parTransId="{AC93900B-093A-4657-B0CB-9C2069406CBF}" sibTransId="{1B914134-CAF6-4B49-A76A-CE4798A4472B}"/>
    <dgm:cxn modelId="{FF98BF01-E83F-4160-BD5A-6D768CA67F8F}" type="presOf" srcId="{EFE2E958-2DEC-4F78-93D9-30F2E82312E7}" destId="{0DCE000A-0335-4A7D-A54C-16762DD0BE49}" srcOrd="1" destOrd="0" presId="urn:microsoft.com/office/officeart/2005/8/layout/radial5"/>
    <dgm:cxn modelId="{50BB4604-2F14-445C-A344-9866A0AA9F12}" type="presOf" srcId="{E38459F3-FCE3-4538-89BB-9D3490449232}" destId="{6B9B902A-958E-4EDB-ADB7-4A24DA0024E3}" srcOrd="0" destOrd="0" presId="urn:microsoft.com/office/officeart/2005/8/layout/radial5"/>
    <dgm:cxn modelId="{C759AE0B-F4C0-4694-A702-3A7D4262D2B8}" type="presOf" srcId="{195AD0D6-0658-4812-86FF-5AFEED10889E}" destId="{1D25A8E3-E6A9-4734-97E2-E56E46F395D8}" srcOrd="1" destOrd="0" presId="urn:microsoft.com/office/officeart/2005/8/layout/radial5"/>
    <dgm:cxn modelId="{BEF7CA0B-C66C-4D8D-B8B5-1440E6F1E788}" type="presOf" srcId="{112A3C52-F503-4D11-A0DA-042CE3C43380}" destId="{7A1DA48D-B64E-4395-9368-F8B0ADDC6E06}" srcOrd="1" destOrd="0" presId="urn:microsoft.com/office/officeart/2005/8/layout/radial5"/>
    <dgm:cxn modelId="{CCB4750E-0096-4726-AA6D-96C6940536F1}" srcId="{A619E717-61A0-4811-8137-8937A8535B2A}" destId="{1916BD5B-FF5F-4E1F-BBCC-1626B17F3113}" srcOrd="3" destOrd="0" parTransId="{225F2562-A112-4956-BC04-225E7B8D5E79}" sibTransId="{79547FA4-2304-4497-981D-CCBFBF56B6DB}"/>
    <dgm:cxn modelId="{43926E11-DDA4-45FA-A13C-DA27AC7A6F6C}" type="presOf" srcId="{CAB280CB-2211-4514-82FA-0C2C737D148E}" destId="{6EE765D0-D591-46BA-A746-4796816479C1}" srcOrd="0" destOrd="0" presId="urn:microsoft.com/office/officeart/2005/8/layout/radial5"/>
    <dgm:cxn modelId="{62037D11-0F94-422A-BB46-DD11DFB1C605}" type="presOf" srcId="{7D595C35-AECA-4051-8580-E0B99F9C6EE6}" destId="{77961103-3EA5-46CA-9B26-B5042428F6F4}" srcOrd="0" destOrd="0" presId="urn:microsoft.com/office/officeart/2005/8/layout/radial5"/>
    <dgm:cxn modelId="{E1DE0513-357B-4809-92DE-5950273D6EAD}" type="presOf" srcId="{CB290000-40FE-45D2-9E67-62FC35E5C931}" destId="{BBD4059A-112C-4B3A-AA2C-8C2CAB74B6C6}" srcOrd="0" destOrd="0" presId="urn:microsoft.com/office/officeart/2005/8/layout/radial5"/>
    <dgm:cxn modelId="{C609D916-0862-41D8-8DCF-D1B4F518C8AC}" type="presOf" srcId="{95EACC43-1F7C-46B3-8508-FFF0DF20B368}" destId="{A07B9755-9B75-45ED-9F4A-B0E7B3EFDD4C}" srcOrd="0" destOrd="0" presId="urn:microsoft.com/office/officeart/2005/8/layout/radial5"/>
    <dgm:cxn modelId="{EFBF881A-FA62-476E-AE9D-043548AD4699}" type="presOf" srcId="{1916BD5B-FF5F-4E1F-BBCC-1626B17F3113}" destId="{DBAC8896-2C1A-4651-8C9B-5CC493CC3EF1}" srcOrd="0" destOrd="0" presId="urn:microsoft.com/office/officeart/2005/8/layout/radial5"/>
    <dgm:cxn modelId="{5831271C-0EAB-4E59-BEFB-EC5F438F3BE7}" type="presOf" srcId="{A619E717-61A0-4811-8137-8937A8535B2A}" destId="{FDC75456-DC86-4C2C-9F50-C93BA0B8E3F2}" srcOrd="0" destOrd="0" presId="urn:microsoft.com/office/officeart/2005/8/layout/radial5"/>
    <dgm:cxn modelId="{84C0051D-DC2E-43AD-8A19-11F26FA9DA5C}" type="presOf" srcId="{9A8B6D7C-BD88-4F98-9C3B-E69AE0728317}" destId="{14B8DEFA-C7DA-42FC-B07F-D8515743798F}" srcOrd="0" destOrd="0" presId="urn:microsoft.com/office/officeart/2005/8/layout/radial5"/>
    <dgm:cxn modelId="{0F821B25-F609-4BDC-81ED-59A53EA68040}" type="presOf" srcId="{38AB227B-5121-4902-8D26-E51445FA6823}" destId="{9F71CF7F-64BD-41CF-9608-D4DCE5C5C954}" srcOrd="1" destOrd="0" presId="urn:microsoft.com/office/officeart/2005/8/layout/radial5"/>
    <dgm:cxn modelId="{FD859126-0D3A-4B87-9CAA-9D7C212C7B35}" srcId="{A619E717-61A0-4811-8137-8937A8535B2A}" destId="{1617EAF1-4F56-4E21-8138-72EDE59CED27}" srcOrd="5" destOrd="0" parTransId="{B01E96B3-52A8-490F-BA37-DB74EDAD8F6A}" sibTransId="{D01C006D-B439-4885-BE33-EE79A6D36967}"/>
    <dgm:cxn modelId="{62252328-FF1C-42B1-B9F7-CB7C0F7C06A8}" type="presOf" srcId="{86F5075E-FEEF-4336-908F-AC58EF666710}" destId="{914B4CFD-6E83-4C7F-A182-520F37463650}" srcOrd="0" destOrd="0" presId="urn:microsoft.com/office/officeart/2005/8/layout/radial5"/>
    <dgm:cxn modelId="{7677E52E-9FE4-49BC-B0B2-3CB3DB2ADDF9}" type="presOf" srcId="{5C3DDBC7-AC2E-4FD3-B293-EB24E3EDF145}" destId="{F5713FCE-4CCB-42D3-A156-3194D23B0CAC}" srcOrd="0" destOrd="0" presId="urn:microsoft.com/office/officeart/2005/8/layout/radial5"/>
    <dgm:cxn modelId="{0E6B2939-D6C0-4303-A41E-B76B2777F0BC}" type="presOf" srcId="{0C6D47B9-616F-462E-A209-EBD612C5E508}" destId="{332945BA-6539-4791-BD8D-8BA85D1F1AAE}" srcOrd="0" destOrd="0" presId="urn:microsoft.com/office/officeart/2005/8/layout/radial5"/>
    <dgm:cxn modelId="{6467673B-F3C2-479E-97E2-235D9324C52D}" type="presOf" srcId="{AEEFEC10-5CD0-461A-A772-0264B34C072F}" destId="{22456255-6AA0-4E2D-8438-7210F995D112}" srcOrd="0" destOrd="0" presId="urn:microsoft.com/office/officeart/2005/8/layout/radial5"/>
    <dgm:cxn modelId="{E31F833D-E3DD-40E3-A660-64D8861023DD}" type="presOf" srcId="{E38459F3-FCE3-4538-89BB-9D3490449232}" destId="{B55FE276-E7EA-4D7B-AD56-3398531DA09A}" srcOrd="1" destOrd="0" presId="urn:microsoft.com/office/officeart/2005/8/layout/radial5"/>
    <dgm:cxn modelId="{5F85A33E-EB20-4902-8F68-C458DF3C0EE2}" type="presOf" srcId="{38AB227B-5121-4902-8D26-E51445FA6823}" destId="{14C5A053-21D5-4575-A192-5A4FCEA06B1D}" srcOrd="0" destOrd="0" presId="urn:microsoft.com/office/officeart/2005/8/layout/radial5"/>
    <dgm:cxn modelId="{7894F73E-184C-4BE3-9EE1-64882FAED303}" srcId="{A619E717-61A0-4811-8137-8937A8535B2A}" destId="{5C3DDBC7-AC2E-4FD3-B293-EB24E3EDF145}" srcOrd="8" destOrd="0" parTransId="{27F4F97D-EC4F-4CDA-9CA5-3032973F0A6C}" sibTransId="{B5E2DFCB-EEBB-4185-8895-11EC3D86113E}"/>
    <dgm:cxn modelId="{7E3F945F-4185-4AC2-B90E-6301C1095ADB}" srcId="{A619E717-61A0-4811-8137-8937A8535B2A}" destId="{63FC160C-C954-4EB7-972E-22C881BA9A02}" srcOrd="16" destOrd="0" parTransId="{190604AF-BFC5-49DC-9F8C-886B212B8693}" sibTransId="{27AC334F-7CB3-4490-9910-A86798484B17}"/>
    <dgm:cxn modelId="{49FEA541-8697-4065-8E7D-D9E9259320C3}" type="presOf" srcId="{17265B44-F990-4F5D-B0AE-C3E160474943}" destId="{64712AB9-4D52-4AA4-ADBE-9C96263724C8}" srcOrd="0" destOrd="0" presId="urn:microsoft.com/office/officeart/2005/8/layout/radial5"/>
    <dgm:cxn modelId="{AACEB541-B11F-461D-8807-8B4A861CF840}" type="presOf" srcId="{190604AF-BFC5-49DC-9F8C-886B212B8693}" destId="{A9EB6C6A-F8CB-4CFA-9E9E-CB6C4DBE1BF6}" srcOrd="1" destOrd="0" presId="urn:microsoft.com/office/officeart/2005/8/layout/radial5"/>
    <dgm:cxn modelId="{3CF56264-BBEE-47EE-9335-68A0E223F4C1}" type="presOf" srcId="{708555BF-2150-4F54-8A49-9BB110CFC252}" destId="{79A07BF7-0B21-470E-B8B8-F3C9BBC26220}" srcOrd="0" destOrd="0" presId="urn:microsoft.com/office/officeart/2005/8/layout/radial5"/>
    <dgm:cxn modelId="{D82D7144-2047-4753-A779-EB6C460CBDAE}" type="presOf" srcId="{225F2562-A112-4956-BC04-225E7B8D5E79}" destId="{A8823E91-915C-44CE-A199-22114FD4EE7E}" srcOrd="1" destOrd="0" presId="urn:microsoft.com/office/officeart/2005/8/layout/radial5"/>
    <dgm:cxn modelId="{6CF05265-917D-45EB-9706-1D8A5264D49A}" type="presOf" srcId="{485A0644-9713-4228-8CEA-141DDC05F917}" destId="{8173A309-2EE0-4776-B167-FF650176B3FA}" srcOrd="0" destOrd="0" presId="urn:microsoft.com/office/officeart/2005/8/layout/radial5"/>
    <dgm:cxn modelId="{FBE29945-F3F8-4FC2-BB4E-3B6295FF631E}" type="presOf" srcId="{3E9AC086-8325-4D10-AED9-220C74CF60B7}" destId="{DC8E1F08-8723-43E7-9014-8B44DEFF2B79}" srcOrd="0" destOrd="0" presId="urn:microsoft.com/office/officeart/2005/8/layout/radial5"/>
    <dgm:cxn modelId="{2602BC67-E4A6-4303-B0C8-074374D7B44D}" type="presOf" srcId="{190604AF-BFC5-49DC-9F8C-886B212B8693}" destId="{D68DDEA3-FFE5-4209-9905-F61E93BFB53F}" srcOrd="0" destOrd="0" presId="urn:microsoft.com/office/officeart/2005/8/layout/radial5"/>
    <dgm:cxn modelId="{33B3F449-F3B2-4D57-81B6-AD08226CA579}" type="presOf" srcId="{AC93900B-093A-4657-B0CB-9C2069406CBF}" destId="{BB09B9DA-A936-40D2-A18E-45F2BAA17F93}" srcOrd="0" destOrd="0" presId="urn:microsoft.com/office/officeart/2005/8/layout/radial5"/>
    <dgm:cxn modelId="{3D17354A-2DC4-4E73-BF91-2181F575E496}" type="presOf" srcId="{FA88AA62-8BCC-47C3-8EC5-C2E75C163DCE}" destId="{A98070A0-6430-443E-9D81-F79AE36BA605}" srcOrd="1" destOrd="0" presId="urn:microsoft.com/office/officeart/2005/8/layout/radial5"/>
    <dgm:cxn modelId="{83C01B4C-D6B9-4B61-A6F6-2EBC318575B5}" type="presOf" srcId="{5704D047-6B7D-4454-977B-013ADB41B675}" destId="{3AEBBC12-5D65-4184-BF1D-FC41EC576EAC}" srcOrd="0" destOrd="0" presId="urn:microsoft.com/office/officeart/2005/8/layout/radial5"/>
    <dgm:cxn modelId="{2A8F164E-0DA0-4AEE-844D-5058ACB2935A}" type="presOf" srcId="{63FC160C-C954-4EB7-972E-22C881BA9A02}" destId="{12999ECA-10E6-49E8-943C-24BDDE97EF8E}" srcOrd="0" destOrd="0" presId="urn:microsoft.com/office/officeart/2005/8/layout/radial5"/>
    <dgm:cxn modelId="{25082150-7AFC-490B-9FB4-5AB5D04BE3AF}" type="presOf" srcId="{182317A9-BBA7-43B0-95EF-38EB078C5546}" destId="{716098FA-3E8C-4B42-B356-6BDF456CA6A6}" srcOrd="0" destOrd="0" presId="urn:microsoft.com/office/officeart/2005/8/layout/radial5"/>
    <dgm:cxn modelId="{2B8C0175-2ECC-4C9C-9233-CDA0D5DFA871}" type="presOf" srcId="{D17A940A-243E-4DE4-87E0-803C4DCFF557}" destId="{BD33FB71-F49B-4996-869E-9035926524B3}" srcOrd="0" destOrd="0" presId="urn:microsoft.com/office/officeart/2005/8/layout/radial5"/>
    <dgm:cxn modelId="{5A2CAB77-61F8-4832-A0A7-7A8762A918B4}" srcId="{A619E717-61A0-4811-8137-8937A8535B2A}" destId="{D17A940A-243E-4DE4-87E0-803C4DCFF557}" srcOrd="17" destOrd="0" parTransId="{5781B5AB-3B3C-47FE-9B27-CC2863455059}" sibTransId="{E02AF948-5824-4DAD-8493-34552ACD7053}"/>
    <dgm:cxn modelId="{D09DA079-D34C-48C4-B830-8AD46301EA18}" type="presOf" srcId="{5781B5AB-3B3C-47FE-9B27-CC2863455059}" destId="{024722F7-3CAE-4BD1-B9BD-FE305905F574}" srcOrd="0" destOrd="0" presId="urn:microsoft.com/office/officeart/2005/8/layout/radial5"/>
    <dgm:cxn modelId="{4F9CCB59-2AAB-4436-AE47-DEB194DA84E9}" srcId="{A619E717-61A0-4811-8137-8937A8535B2A}" destId="{DA58218B-B671-43AA-864F-1A4BD23284F2}" srcOrd="15" destOrd="0" parTransId="{E38459F3-FCE3-4538-89BB-9D3490449232}" sibTransId="{7D7B27B6-44C3-4560-A676-A5E1430E3048}"/>
    <dgm:cxn modelId="{A090EB7F-8D9C-4BC1-8188-06E023DAEB43}" type="presOf" srcId="{EFE2E958-2DEC-4F78-93D9-30F2E82312E7}" destId="{61327DB0-68D4-4C1D-BF58-9D10C910FEFD}" srcOrd="0" destOrd="0" presId="urn:microsoft.com/office/officeart/2005/8/layout/radial5"/>
    <dgm:cxn modelId="{2FF80784-84B6-4DC4-8137-EFE4FADFDC80}" srcId="{A619E717-61A0-4811-8137-8937A8535B2A}" destId="{95EACC43-1F7C-46B3-8508-FFF0DF20B368}" srcOrd="10" destOrd="0" parTransId="{195AD0D6-0658-4812-86FF-5AFEED10889E}" sibTransId="{553C51DC-C5B1-49F9-B4EE-345A0B1B408B}"/>
    <dgm:cxn modelId="{7EA64484-91AC-4396-A41B-48234BC415F4}" srcId="{AEEFEC10-5CD0-461A-A772-0264B34C072F}" destId="{A619E717-61A0-4811-8137-8937A8535B2A}" srcOrd="0" destOrd="0" parTransId="{5DE105D7-E26A-4866-A900-6CECBFFA516A}" sibTransId="{0AD3597E-206B-4245-BBE0-138B203432CA}"/>
    <dgm:cxn modelId="{63649A86-4FB4-436B-8EC1-7FDEA169277F}" type="presOf" srcId="{CB290000-40FE-45D2-9E67-62FC35E5C931}" destId="{957F6743-3198-49CC-B150-D8D9A2B7CBA7}" srcOrd="1" destOrd="0" presId="urn:microsoft.com/office/officeart/2005/8/layout/radial5"/>
    <dgm:cxn modelId="{B14D0C8A-1D9F-47E9-A1F7-4383D242C07A}" type="presOf" srcId="{0B71F221-4F59-4E61-97B6-96641F5CB340}" destId="{F7B1EE5D-7771-4620-A4CF-934BE3585A73}" srcOrd="1" destOrd="0" presId="urn:microsoft.com/office/officeart/2005/8/layout/radial5"/>
    <dgm:cxn modelId="{D3F94F90-BD4A-4F1A-BD95-6C1C042DBB03}" type="presOf" srcId="{8AFD165C-CFD4-4693-BBBE-9BBF854FD0EF}" destId="{F0C747B3-3DFC-47D8-BB28-F1527D481459}" srcOrd="0" destOrd="0" presId="urn:microsoft.com/office/officeart/2005/8/layout/radial5"/>
    <dgm:cxn modelId="{5EF7EE93-AEB6-452B-8954-FE252BE34FF1}" srcId="{A619E717-61A0-4811-8137-8937A8535B2A}" destId="{5704D047-6B7D-4454-977B-013ADB41B675}" srcOrd="12" destOrd="0" parTransId="{F594C965-56F7-41C8-BF14-F4F92AF44647}" sibTransId="{59AFC440-FF0C-4B84-91A1-C183F7301485}"/>
    <dgm:cxn modelId="{3B95CF9A-B195-4C8F-BF3F-445363E89B09}" type="presOf" srcId="{8D43EF68-2DF2-4737-AF51-6EE34362DE6E}" destId="{0B123EFB-8D2D-471B-BB7D-5F683FB2A2FA}" srcOrd="0" destOrd="0" presId="urn:microsoft.com/office/officeart/2005/8/layout/radial5"/>
    <dgm:cxn modelId="{4CEDECA1-0380-4A1F-9F33-F944F8B609ED}" type="presOf" srcId="{2768AB06-AA23-4688-B402-7EF6C9231190}" destId="{5B923306-7BEC-49E3-AE67-A6561C9A4417}" srcOrd="0" destOrd="0" presId="urn:microsoft.com/office/officeart/2005/8/layout/radial5"/>
    <dgm:cxn modelId="{579569A3-7066-4889-B783-680E3395437C}" srcId="{A619E717-61A0-4811-8137-8937A8535B2A}" destId="{2768AB06-AA23-4688-B402-7EF6C9231190}" srcOrd="0" destOrd="0" parTransId="{FA88AA62-8BCC-47C3-8EC5-C2E75C163DCE}" sibTransId="{20EA0ED1-1798-432D-A227-B0EBBFD4BE14}"/>
    <dgm:cxn modelId="{221F32A4-CC8C-466B-A933-E678080FEA94}" type="presOf" srcId="{7D595C35-AECA-4051-8580-E0B99F9C6EE6}" destId="{5AF45BB3-ECDE-42EE-BAB2-0C1B4B2BD298}" srcOrd="1" destOrd="0" presId="urn:microsoft.com/office/officeart/2005/8/layout/radial5"/>
    <dgm:cxn modelId="{CDEF26A5-B5D2-4BA5-9FCA-4F2E6BE519BB}" type="presOf" srcId="{5781B5AB-3B3C-47FE-9B27-CC2863455059}" destId="{31A49BCA-8F8D-4753-864F-4B3024B88009}" srcOrd="1" destOrd="0" presId="urn:microsoft.com/office/officeart/2005/8/layout/radial5"/>
    <dgm:cxn modelId="{1C2880A7-704D-4E2E-B4F5-ACB0696707C1}" srcId="{A619E717-61A0-4811-8137-8937A8535B2A}" destId="{17265B44-F990-4F5D-B0AE-C3E160474943}" srcOrd="14" destOrd="0" parTransId="{38AB227B-5121-4902-8D26-E51445FA6823}" sibTransId="{927B4F8D-1D1B-48CC-9BB6-0FD1179DB545}"/>
    <dgm:cxn modelId="{4C3A57A8-9DB0-4682-8CB3-6F6BBA7BCC90}" srcId="{A619E717-61A0-4811-8137-8937A8535B2A}" destId="{0C6D47B9-616F-462E-A209-EBD612C5E508}" srcOrd="4" destOrd="0" parTransId="{485A0644-9713-4228-8CEA-141DDC05F917}" sibTransId="{4102B4BB-9B12-4CDE-831A-6110655896C3}"/>
    <dgm:cxn modelId="{D54144AB-09A0-433A-A0D8-D6D83CD183A6}" srcId="{A619E717-61A0-4811-8137-8937A8535B2A}" destId="{8AFD165C-CFD4-4693-BBBE-9BBF854FD0EF}" srcOrd="13" destOrd="0" parTransId="{0B71F221-4F59-4E61-97B6-96641F5CB340}" sibTransId="{F259FD43-EFF7-4A4D-979C-5D8F4D554527}"/>
    <dgm:cxn modelId="{4F7AEEAD-AB00-4EE8-93E4-F6AB400FCD57}" type="presOf" srcId="{195AD0D6-0658-4812-86FF-5AFEED10889E}" destId="{3E5857A7-F93A-44DF-AF72-7A2111E843FF}" srcOrd="0" destOrd="0" presId="urn:microsoft.com/office/officeart/2005/8/layout/radial5"/>
    <dgm:cxn modelId="{BE1C30AE-87B9-44B0-81AB-2FC9331874A1}" type="presOf" srcId="{27F4F97D-EC4F-4CDA-9CA5-3032973F0A6C}" destId="{F50720B1-8F66-457B-88C7-957A1E25F187}" srcOrd="1" destOrd="0" presId="urn:microsoft.com/office/officeart/2005/8/layout/radial5"/>
    <dgm:cxn modelId="{0B534CB1-814E-42FC-B38F-7AB60461C421}" type="presOf" srcId="{DA58218B-B671-43AA-864F-1A4BD23284F2}" destId="{ADC406F7-37F9-4DCD-8C45-78B250922169}" srcOrd="0" destOrd="0" presId="urn:microsoft.com/office/officeart/2005/8/layout/radial5"/>
    <dgm:cxn modelId="{D4A367B6-08D4-4B50-B9B5-E6C6A52DE2FA}" type="presOf" srcId="{8D43EF68-2DF2-4737-AF51-6EE34362DE6E}" destId="{14EC2BF4-9185-4BDD-AA3D-67940E284B23}" srcOrd="1" destOrd="0" presId="urn:microsoft.com/office/officeart/2005/8/layout/radial5"/>
    <dgm:cxn modelId="{419992BC-E020-45F6-A9E0-A9844A8EEC9C}" srcId="{A619E717-61A0-4811-8137-8937A8535B2A}" destId="{6AFCE48F-2EB9-4BFC-92A5-58893D74205D}" srcOrd="18" destOrd="0" parTransId="{CB290000-40FE-45D2-9E67-62FC35E5C931}" sibTransId="{AC2319D3-E0A5-4536-A103-E5988D6FEE6E}"/>
    <dgm:cxn modelId="{9E80A2BF-CE33-4EB8-80B2-05C2C8C5AB35}" type="presOf" srcId="{27F4F97D-EC4F-4CDA-9CA5-3032973F0A6C}" destId="{3B9B3EED-D767-4283-A333-4E15490DC4E0}" srcOrd="0" destOrd="0" presId="urn:microsoft.com/office/officeart/2005/8/layout/radial5"/>
    <dgm:cxn modelId="{68B84DC0-EF07-4D4E-BCAF-A0F3B52E3F2C}" srcId="{A619E717-61A0-4811-8137-8937A8535B2A}" destId="{4C792650-698A-47E7-A457-19B781DAD83D}" srcOrd="11" destOrd="0" parTransId="{CAB280CB-2211-4514-82FA-0C2C737D148E}" sibTransId="{EA30DDD0-01FC-4F26-A2BF-DBDEC682FF48}"/>
    <dgm:cxn modelId="{70E9B8C8-4ACB-4ACD-A92D-DA57FA85B203}" srcId="{A619E717-61A0-4811-8137-8937A8535B2A}" destId="{9A8B6D7C-BD88-4F98-9C3B-E69AE0728317}" srcOrd="9" destOrd="0" parTransId="{8D43EF68-2DF2-4737-AF51-6EE34362DE6E}" sibTransId="{39D7FE57-0CC7-47A1-8A13-0C002ECDF75E}"/>
    <dgm:cxn modelId="{848328CA-D3A2-495F-8B42-4E5D2053864B}" type="presOf" srcId="{CAB280CB-2211-4514-82FA-0C2C737D148E}" destId="{710922C0-BB32-4270-B37A-D0CCBFC738E6}" srcOrd="1" destOrd="0" presId="urn:microsoft.com/office/officeart/2005/8/layout/radial5"/>
    <dgm:cxn modelId="{2F9329CD-E13E-477A-89D8-B8C7F6D40B5B}" type="presOf" srcId="{FA88AA62-8BCC-47C3-8EC5-C2E75C163DCE}" destId="{DA2A1CC9-1C84-4C63-9A88-2F4A2D7B267E}" srcOrd="0" destOrd="0" presId="urn:microsoft.com/office/officeart/2005/8/layout/radial5"/>
    <dgm:cxn modelId="{62CFC9D1-6CAB-4181-A173-54E47A401434}" type="presOf" srcId="{B01E96B3-52A8-490F-BA37-DB74EDAD8F6A}" destId="{4B082F95-C381-4612-8A13-1B67507C6193}" srcOrd="1" destOrd="0" presId="urn:microsoft.com/office/officeart/2005/8/layout/radial5"/>
    <dgm:cxn modelId="{ACB9E1DA-B5CF-4CA7-B1BA-A5F4A4582E50}" type="presOf" srcId="{112A3C52-F503-4D11-A0DA-042CE3C43380}" destId="{41A23EAA-0F12-4CEB-AEBC-7564923B8BAB}" srcOrd="0" destOrd="0" presId="urn:microsoft.com/office/officeart/2005/8/layout/radial5"/>
    <dgm:cxn modelId="{73AB53DE-2DB1-4AB8-9941-6F00A08FBB31}" type="presOf" srcId="{F594C965-56F7-41C8-BF14-F4F92AF44647}" destId="{11F1CA5F-C20E-454F-8A44-997FD6C30EAF}" srcOrd="1" destOrd="0" presId="urn:microsoft.com/office/officeart/2005/8/layout/radial5"/>
    <dgm:cxn modelId="{F0EF29E4-CEBE-489F-B585-D0C5AC78BE36}" type="presOf" srcId="{0B71F221-4F59-4E61-97B6-96641F5CB340}" destId="{5971FB5D-DB5C-4596-BB15-3EF4E7A6E896}" srcOrd="0" destOrd="0" presId="urn:microsoft.com/office/officeart/2005/8/layout/radial5"/>
    <dgm:cxn modelId="{814E21E7-ACF3-4458-AAAF-265720531834}" type="presOf" srcId="{B01E96B3-52A8-490F-BA37-DB74EDAD8F6A}" destId="{2D252B0E-847F-48FE-AB59-ED69E38E4373}" srcOrd="0" destOrd="0" presId="urn:microsoft.com/office/officeart/2005/8/layout/radial5"/>
    <dgm:cxn modelId="{46DCDCE8-3931-4E2F-8D08-93B0E9105932}" srcId="{A619E717-61A0-4811-8137-8937A8535B2A}" destId="{86F5075E-FEEF-4336-908F-AC58EF666710}" srcOrd="7" destOrd="0" parTransId="{EFE2E958-2DEC-4F78-93D9-30F2E82312E7}" sibTransId="{3703C47B-C290-453C-91BA-A7B2BCDB10B6}"/>
    <dgm:cxn modelId="{D86871EF-3FCB-4471-9509-A9F574F8DB6E}" type="presOf" srcId="{1617EAF1-4F56-4E21-8138-72EDE59CED27}" destId="{735378A0-23EA-489B-A2F5-41253EE466D1}" srcOrd="0" destOrd="0" presId="urn:microsoft.com/office/officeart/2005/8/layout/radial5"/>
    <dgm:cxn modelId="{89C6B7EF-61E5-4FD8-AF9F-1A330BA3F0DF}" type="presOf" srcId="{4C792650-698A-47E7-A457-19B781DAD83D}" destId="{170FC903-E5EA-4161-BA1F-5ED03AAF9337}" srcOrd="0" destOrd="0" presId="urn:microsoft.com/office/officeart/2005/8/layout/radial5"/>
    <dgm:cxn modelId="{4F1C78F1-BD65-4482-88D2-E5847C572BDF}" type="presOf" srcId="{AC93900B-093A-4657-B0CB-9C2069406CBF}" destId="{3C2F096A-6C0D-426A-8868-4A2FF8FE5966}" srcOrd="1" destOrd="0" presId="urn:microsoft.com/office/officeart/2005/8/layout/radial5"/>
    <dgm:cxn modelId="{F169BAF1-C71A-479B-B318-1C276037930C}" type="presOf" srcId="{485A0644-9713-4228-8CEA-141DDC05F917}" destId="{A6C6CB1B-F623-4A24-B0FE-D13AEA90D782}" srcOrd="1" destOrd="0" presId="urn:microsoft.com/office/officeart/2005/8/layout/radial5"/>
    <dgm:cxn modelId="{94C09DF3-5499-4B2D-A105-D7F9FC13CF4E}" type="presOf" srcId="{6AFCE48F-2EB9-4BFC-92A5-58893D74205D}" destId="{D6C32441-B538-4F5F-94CC-094D46188BA4}" srcOrd="0" destOrd="0" presId="urn:microsoft.com/office/officeart/2005/8/layout/radial5"/>
    <dgm:cxn modelId="{6E55CCF7-F221-485A-A6B5-2FDB49BFDCBC}" type="presOf" srcId="{F594C965-56F7-41C8-BF14-F4F92AF44647}" destId="{349DF450-D2B9-4FFE-A29F-9ACD0771B2FC}" srcOrd="0" destOrd="0" presId="urn:microsoft.com/office/officeart/2005/8/layout/radial5"/>
    <dgm:cxn modelId="{FBB081FA-B4AB-4E00-912D-70100BC4EA8D}" srcId="{A619E717-61A0-4811-8137-8937A8535B2A}" destId="{708555BF-2150-4F54-8A49-9BB110CFC252}" srcOrd="2" destOrd="0" parTransId="{112A3C52-F503-4D11-A0DA-042CE3C43380}" sibTransId="{8F0BCEBA-6D86-49FE-99C9-31466FA0C477}"/>
    <dgm:cxn modelId="{D36787FD-42A0-4871-B004-62D6B1D8AEFA}" type="presOf" srcId="{225F2562-A112-4956-BC04-225E7B8D5E79}" destId="{B4C6C0BC-6CC3-465E-A800-98489D6BF349}" srcOrd="0" destOrd="0" presId="urn:microsoft.com/office/officeart/2005/8/layout/radial5"/>
    <dgm:cxn modelId="{5E7D2AFF-F5F9-494F-88D5-8FE6F74D711D}" srcId="{A619E717-61A0-4811-8137-8937A8535B2A}" destId="{182317A9-BBA7-43B0-95EF-38EB078C5546}" srcOrd="6" destOrd="0" parTransId="{7D595C35-AECA-4051-8580-E0B99F9C6EE6}" sibTransId="{1964383D-A510-4F3D-A597-5E3B42A0F77A}"/>
    <dgm:cxn modelId="{9FA7E32F-79F0-4660-8365-0085D8042056}" type="presParOf" srcId="{22456255-6AA0-4E2D-8438-7210F995D112}" destId="{FDC75456-DC86-4C2C-9F50-C93BA0B8E3F2}" srcOrd="0" destOrd="0" presId="urn:microsoft.com/office/officeart/2005/8/layout/radial5"/>
    <dgm:cxn modelId="{EF68BBF2-08AE-45F7-BF69-BD33FCDABB85}" type="presParOf" srcId="{22456255-6AA0-4E2D-8438-7210F995D112}" destId="{DA2A1CC9-1C84-4C63-9A88-2F4A2D7B267E}" srcOrd="1" destOrd="0" presId="urn:microsoft.com/office/officeart/2005/8/layout/radial5"/>
    <dgm:cxn modelId="{18427EBD-7466-48B6-8F54-DA4D1A9FB3EA}" type="presParOf" srcId="{DA2A1CC9-1C84-4C63-9A88-2F4A2D7B267E}" destId="{A98070A0-6430-443E-9D81-F79AE36BA605}" srcOrd="0" destOrd="0" presId="urn:microsoft.com/office/officeart/2005/8/layout/radial5"/>
    <dgm:cxn modelId="{5E275819-748E-49DF-815D-7B073AF95570}" type="presParOf" srcId="{22456255-6AA0-4E2D-8438-7210F995D112}" destId="{5B923306-7BEC-49E3-AE67-A6561C9A4417}" srcOrd="2" destOrd="0" presId="urn:microsoft.com/office/officeart/2005/8/layout/radial5"/>
    <dgm:cxn modelId="{6171D3B2-CD5B-4CB1-AEB1-DC4644823BFE}" type="presParOf" srcId="{22456255-6AA0-4E2D-8438-7210F995D112}" destId="{BB09B9DA-A936-40D2-A18E-45F2BAA17F93}" srcOrd="3" destOrd="0" presId="urn:microsoft.com/office/officeart/2005/8/layout/radial5"/>
    <dgm:cxn modelId="{EF4902B3-4EE8-411F-8EDD-CBC6B313A89D}" type="presParOf" srcId="{BB09B9DA-A936-40D2-A18E-45F2BAA17F93}" destId="{3C2F096A-6C0D-426A-8868-4A2FF8FE5966}" srcOrd="0" destOrd="0" presId="urn:microsoft.com/office/officeart/2005/8/layout/radial5"/>
    <dgm:cxn modelId="{C41C5232-FFD3-4701-9041-D1A0E386CD9B}" type="presParOf" srcId="{22456255-6AA0-4E2D-8438-7210F995D112}" destId="{DC8E1F08-8723-43E7-9014-8B44DEFF2B79}" srcOrd="4" destOrd="0" presId="urn:microsoft.com/office/officeart/2005/8/layout/radial5"/>
    <dgm:cxn modelId="{4CECD27B-A4DF-4074-8526-7EA46A1398A5}" type="presParOf" srcId="{22456255-6AA0-4E2D-8438-7210F995D112}" destId="{41A23EAA-0F12-4CEB-AEBC-7564923B8BAB}" srcOrd="5" destOrd="0" presId="urn:microsoft.com/office/officeart/2005/8/layout/radial5"/>
    <dgm:cxn modelId="{33501A53-C12C-4006-96B3-DB250511A467}" type="presParOf" srcId="{41A23EAA-0F12-4CEB-AEBC-7564923B8BAB}" destId="{7A1DA48D-B64E-4395-9368-F8B0ADDC6E06}" srcOrd="0" destOrd="0" presId="urn:microsoft.com/office/officeart/2005/8/layout/radial5"/>
    <dgm:cxn modelId="{9B6FCCDE-E657-4602-8F37-633A3EDFFDC6}" type="presParOf" srcId="{22456255-6AA0-4E2D-8438-7210F995D112}" destId="{79A07BF7-0B21-470E-B8B8-F3C9BBC26220}" srcOrd="6" destOrd="0" presId="urn:microsoft.com/office/officeart/2005/8/layout/radial5"/>
    <dgm:cxn modelId="{7D12FB11-BAC5-49D4-B5A1-672B6B38D963}" type="presParOf" srcId="{22456255-6AA0-4E2D-8438-7210F995D112}" destId="{B4C6C0BC-6CC3-465E-A800-98489D6BF349}" srcOrd="7" destOrd="0" presId="urn:microsoft.com/office/officeart/2005/8/layout/radial5"/>
    <dgm:cxn modelId="{0A4C6A55-0A6B-45D8-AC3F-FDB7FE726EC9}" type="presParOf" srcId="{B4C6C0BC-6CC3-465E-A800-98489D6BF349}" destId="{A8823E91-915C-44CE-A199-22114FD4EE7E}" srcOrd="0" destOrd="0" presId="urn:microsoft.com/office/officeart/2005/8/layout/radial5"/>
    <dgm:cxn modelId="{FF4654DF-E5D2-485C-A150-F279782297A9}" type="presParOf" srcId="{22456255-6AA0-4E2D-8438-7210F995D112}" destId="{DBAC8896-2C1A-4651-8C9B-5CC493CC3EF1}" srcOrd="8" destOrd="0" presId="urn:microsoft.com/office/officeart/2005/8/layout/radial5"/>
    <dgm:cxn modelId="{BA58D23F-9792-4E4A-BC29-FA7E2757C979}" type="presParOf" srcId="{22456255-6AA0-4E2D-8438-7210F995D112}" destId="{8173A309-2EE0-4776-B167-FF650176B3FA}" srcOrd="9" destOrd="0" presId="urn:microsoft.com/office/officeart/2005/8/layout/radial5"/>
    <dgm:cxn modelId="{DB118980-2391-4D69-A157-AF906986B823}" type="presParOf" srcId="{8173A309-2EE0-4776-B167-FF650176B3FA}" destId="{A6C6CB1B-F623-4A24-B0FE-D13AEA90D782}" srcOrd="0" destOrd="0" presId="urn:microsoft.com/office/officeart/2005/8/layout/radial5"/>
    <dgm:cxn modelId="{43F8C1EC-14E6-4D8D-B6DB-4E5DA7A10330}" type="presParOf" srcId="{22456255-6AA0-4E2D-8438-7210F995D112}" destId="{332945BA-6539-4791-BD8D-8BA85D1F1AAE}" srcOrd="10" destOrd="0" presId="urn:microsoft.com/office/officeart/2005/8/layout/radial5"/>
    <dgm:cxn modelId="{DA0235E0-8B5B-40E9-A1BA-50AF6C468C70}" type="presParOf" srcId="{22456255-6AA0-4E2D-8438-7210F995D112}" destId="{2D252B0E-847F-48FE-AB59-ED69E38E4373}" srcOrd="11" destOrd="0" presId="urn:microsoft.com/office/officeart/2005/8/layout/radial5"/>
    <dgm:cxn modelId="{1CE5B304-6CEC-47FF-AFE2-A9B8DF2E9CD5}" type="presParOf" srcId="{2D252B0E-847F-48FE-AB59-ED69E38E4373}" destId="{4B082F95-C381-4612-8A13-1B67507C6193}" srcOrd="0" destOrd="0" presId="urn:microsoft.com/office/officeart/2005/8/layout/radial5"/>
    <dgm:cxn modelId="{F2ED39CA-737B-42C3-8C11-7C7DEEADCAD3}" type="presParOf" srcId="{22456255-6AA0-4E2D-8438-7210F995D112}" destId="{735378A0-23EA-489B-A2F5-41253EE466D1}" srcOrd="12" destOrd="0" presId="urn:microsoft.com/office/officeart/2005/8/layout/radial5"/>
    <dgm:cxn modelId="{287CF0B8-44B2-4A3B-A7F5-A162F54B4F65}" type="presParOf" srcId="{22456255-6AA0-4E2D-8438-7210F995D112}" destId="{77961103-3EA5-46CA-9B26-B5042428F6F4}" srcOrd="13" destOrd="0" presId="urn:microsoft.com/office/officeart/2005/8/layout/radial5"/>
    <dgm:cxn modelId="{B598BB3C-6F9F-4649-A667-4B7C9B6C6378}" type="presParOf" srcId="{77961103-3EA5-46CA-9B26-B5042428F6F4}" destId="{5AF45BB3-ECDE-42EE-BAB2-0C1B4B2BD298}" srcOrd="0" destOrd="0" presId="urn:microsoft.com/office/officeart/2005/8/layout/radial5"/>
    <dgm:cxn modelId="{093B2FFB-D3B6-4D2A-8B44-1C4E0906275F}" type="presParOf" srcId="{22456255-6AA0-4E2D-8438-7210F995D112}" destId="{716098FA-3E8C-4B42-B356-6BDF456CA6A6}" srcOrd="14" destOrd="0" presId="urn:microsoft.com/office/officeart/2005/8/layout/radial5"/>
    <dgm:cxn modelId="{7FE64FB2-4290-40FD-AC88-557F3D7D3BE5}" type="presParOf" srcId="{22456255-6AA0-4E2D-8438-7210F995D112}" destId="{61327DB0-68D4-4C1D-BF58-9D10C910FEFD}" srcOrd="15" destOrd="0" presId="urn:microsoft.com/office/officeart/2005/8/layout/radial5"/>
    <dgm:cxn modelId="{847098E2-746D-4528-AA3D-8B68583563EE}" type="presParOf" srcId="{61327DB0-68D4-4C1D-BF58-9D10C910FEFD}" destId="{0DCE000A-0335-4A7D-A54C-16762DD0BE49}" srcOrd="0" destOrd="0" presId="urn:microsoft.com/office/officeart/2005/8/layout/radial5"/>
    <dgm:cxn modelId="{4F84AACA-5C11-4672-8575-C5ECC501CB45}" type="presParOf" srcId="{22456255-6AA0-4E2D-8438-7210F995D112}" destId="{914B4CFD-6E83-4C7F-A182-520F37463650}" srcOrd="16" destOrd="0" presId="urn:microsoft.com/office/officeart/2005/8/layout/radial5"/>
    <dgm:cxn modelId="{F5F372D5-4243-44A5-A1B7-A578BD124CBA}" type="presParOf" srcId="{22456255-6AA0-4E2D-8438-7210F995D112}" destId="{3B9B3EED-D767-4283-A333-4E15490DC4E0}" srcOrd="17" destOrd="0" presId="urn:microsoft.com/office/officeart/2005/8/layout/radial5"/>
    <dgm:cxn modelId="{B2D50B11-0CDD-44E5-8795-52B4A28E0816}" type="presParOf" srcId="{3B9B3EED-D767-4283-A333-4E15490DC4E0}" destId="{F50720B1-8F66-457B-88C7-957A1E25F187}" srcOrd="0" destOrd="0" presId="urn:microsoft.com/office/officeart/2005/8/layout/radial5"/>
    <dgm:cxn modelId="{97E0E226-9AEA-42B2-82B2-BE7F23083AD1}" type="presParOf" srcId="{22456255-6AA0-4E2D-8438-7210F995D112}" destId="{F5713FCE-4CCB-42D3-A156-3194D23B0CAC}" srcOrd="18" destOrd="0" presId="urn:microsoft.com/office/officeart/2005/8/layout/radial5"/>
    <dgm:cxn modelId="{4E5267FE-2E2B-497A-AA9D-F81AD3BA5DBA}" type="presParOf" srcId="{22456255-6AA0-4E2D-8438-7210F995D112}" destId="{0B123EFB-8D2D-471B-BB7D-5F683FB2A2FA}" srcOrd="19" destOrd="0" presId="urn:microsoft.com/office/officeart/2005/8/layout/radial5"/>
    <dgm:cxn modelId="{4A9AD05F-B44B-4F8F-924E-0BCD2C18F6C8}" type="presParOf" srcId="{0B123EFB-8D2D-471B-BB7D-5F683FB2A2FA}" destId="{14EC2BF4-9185-4BDD-AA3D-67940E284B23}" srcOrd="0" destOrd="0" presId="urn:microsoft.com/office/officeart/2005/8/layout/radial5"/>
    <dgm:cxn modelId="{C90FAE91-C60D-48AC-A627-D3900C50D03C}" type="presParOf" srcId="{22456255-6AA0-4E2D-8438-7210F995D112}" destId="{14B8DEFA-C7DA-42FC-B07F-D8515743798F}" srcOrd="20" destOrd="0" presId="urn:microsoft.com/office/officeart/2005/8/layout/radial5"/>
    <dgm:cxn modelId="{73210042-C77C-4682-8D15-CB0383E94D36}" type="presParOf" srcId="{22456255-6AA0-4E2D-8438-7210F995D112}" destId="{3E5857A7-F93A-44DF-AF72-7A2111E843FF}" srcOrd="21" destOrd="0" presId="urn:microsoft.com/office/officeart/2005/8/layout/radial5"/>
    <dgm:cxn modelId="{52C39249-099F-4BFB-8476-65F60D33C03D}" type="presParOf" srcId="{3E5857A7-F93A-44DF-AF72-7A2111E843FF}" destId="{1D25A8E3-E6A9-4734-97E2-E56E46F395D8}" srcOrd="0" destOrd="0" presId="urn:microsoft.com/office/officeart/2005/8/layout/radial5"/>
    <dgm:cxn modelId="{ECF537AD-DBD5-4145-B6FA-4F7C84C1D218}" type="presParOf" srcId="{22456255-6AA0-4E2D-8438-7210F995D112}" destId="{A07B9755-9B75-45ED-9F4A-B0E7B3EFDD4C}" srcOrd="22" destOrd="0" presId="urn:microsoft.com/office/officeart/2005/8/layout/radial5"/>
    <dgm:cxn modelId="{E8D38FC4-E32F-4299-900D-253298F7E24E}" type="presParOf" srcId="{22456255-6AA0-4E2D-8438-7210F995D112}" destId="{6EE765D0-D591-46BA-A746-4796816479C1}" srcOrd="23" destOrd="0" presId="urn:microsoft.com/office/officeart/2005/8/layout/radial5"/>
    <dgm:cxn modelId="{34F2B7A3-B334-48B6-B4A8-BC17686FCFD2}" type="presParOf" srcId="{6EE765D0-D591-46BA-A746-4796816479C1}" destId="{710922C0-BB32-4270-B37A-D0CCBFC738E6}" srcOrd="0" destOrd="0" presId="urn:microsoft.com/office/officeart/2005/8/layout/radial5"/>
    <dgm:cxn modelId="{E9547DB2-FA03-4CD7-86FE-43631D1AB462}" type="presParOf" srcId="{22456255-6AA0-4E2D-8438-7210F995D112}" destId="{170FC903-E5EA-4161-BA1F-5ED03AAF9337}" srcOrd="24" destOrd="0" presId="urn:microsoft.com/office/officeart/2005/8/layout/radial5"/>
    <dgm:cxn modelId="{518C9AE1-F826-4D40-A783-F8E5FC4EB4BC}" type="presParOf" srcId="{22456255-6AA0-4E2D-8438-7210F995D112}" destId="{349DF450-D2B9-4FFE-A29F-9ACD0771B2FC}" srcOrd="25" destOrd="0" presId="urn:microsoft.com/office/officeart/2005/8/layout/radial5"/>
    <dgm:cxn modelId="{740BB3F2-E9B8-4C79-84CD-99222D5D4EEA}" type="presParOf" srcId="{349DF450-D2B9-4FFE-A29F-9ACD0771B2FC}" destId="{11F1CA5F-C20E-454F-8A44-997FD6C30EAF}" srcOrd="0" destOrd="0" presId="urn:microsoft.com/office/officeart/2005/8/layout/radial5"/>
    <dgm:cxn modelId="{61D187A3-AAAD-4836-9037-4BF630289878}" type="presParOf" srcId="{22456255-6AA0-4E2D-8438-7210F995D112}" destId="{3AEBBC12-5D65-4184-BF1D-FC41EC576EAC}" srcOrd="26" destOrd="0" presId="urn:microsoft.com/office/officeart/2005/8/layout/radial5"/>
    <dgm:cxn modelId="{32E588D2-23FA-45C1-8E0B-E71E08CF17AC}" type="presParOf" srcId="{22456255-6AA0-4E2D-8438-7210F995D112}" destId="{5971FB5D-DB5C-4596-BB15-3EF4E7A6E896}" srcOrd="27" destOrd="0" presId="urn:microsoft.com/office/officeart/2005/8/layout/radial5"/>
    <dgm:cxn modelId="{0E871164-EDFA-4982-9A3F-05B5ED563AF5}" type="presParOf" srcId="{5971FB5D-DB5C-4596-BB15-3EF4E7A6E896}" destId="{F7B1EE5D-7771-4620-A4CF-934BE3585A73}" srcOrd="0" destOrd="0" presId="urn:microsoft.com/office/officeart/2005/8/layout/radial5"/>
    <dgm:cxn modelId="{E477D36D-AB24-42A6-BB53-365B3429CDBC}" type="presParOf" srcId="{22456255-6AA0-4E2D-8438-7210F995D112}" destId="{F0C747B3-3DFC-47D8-BB28-F1527D481459}" srcOrd="28" destOrd="0" presId="urn:microsoft.com/office/officeart/2005/8/layout/radial5"/>
    <dgm:cxn modelId="{4CA8A41C-3011-4C8C-AB93-4786870F5D6A}" type="presParOf" srcId="{22456255-6AA0-4E2D-8438-7210F995D112}" destId="{14C5A053-21D5-4575-A192-5A4FCEA06B1D}" srcOrd="29" destOrd="0" presId="urn:microsoft.com/office/officeart/2005/8/layout/radial5"/>
    <dgm:cxn modelId="{84AEA3D2-A14F-4CEA-B28B-C6FC1EFE650A}" type="presParOf" srcId="{14C5A053-21D5-4575-A192-5A4FCEA06B1D}" destId="{9F71CF7F-64BD-41CF-9608-D4DCE5C5C954}" srcOrd="0" destOrd="0" presId="urn:microsoft.com/office/officeart/2005/8/layout/radial5"/>
    <dgm:cxn modelId="{9CC8333B-A4FB-4E20-8B4E-168A5765BB11}" type="presParOf" srcId="{22456255-6AA0-4E2D-8438-7210F995D112}" destId="{64712AB9-4D52-4AA4-ADBE-9C96263724C8}" srcOrd="30" destOrd="0" presId="urn:microsoft.com/office/officeart/2005/8/layout/radial5"/>
    <dgm:cxn modelId="{89461712-8AC3-451C-B507-8608D2ADAF9E}" type="presParOf" srcId="{22456255-6AA0-4E2D-8438-7210F995D112}" destId="{6B9B902A-958E-4EDB-ADB7-4A24DA0024E3}" srcOrd="31" destOrd="0" presId="urn:microsoft.com/office/officeart/2005/8/layout/radial5"/>
    <dgm:cxn modelId="{557EE855-0BF7-47B0-925E-D8BAD02907B5}" type="presParOf" srcId="{6B9B902A-958E-4EDB-ADB7-4A24DA0024E3}" destId="{B55FE276-E7EA-4D7B-AD56-3398531DA09A}" srcOrd="0" destOrd="0" presId="urn:microsoft.com/office/officeart/2005/8/layout/radial5"/>
    <dgm:cxn modelId="{5309C04C-51C2-449E-B46A-B152ED3420F2}" type="presParOf" srcId="{22456255-6AA0-4E2D-8438-7210F995D112}" destId="{ADC406F7-37F9-4DCD-8C45-78B250922169}" srcOrd="32" destOrd="0" presId="urn:microsoft.com/office/officeart/2005/8/layout/radial5"/>
    <dgm:cxn modelId="{83A65AF4-6418-4C8E-B58C-E6A382E4C3F0}" type="presParOf" srcId="{22456255-6AA0-4E2D-8438-7210F995D112}" destId="{D68DDEA3-FFE5-4209-9905-F61E93BFB53F}" srcOrd="33" destOrd="0" presId="urn:microsoft.com/office/officeart/2005/8/layout/radial5"/>
    <dgm:cxn modelId="{9548B089-6C29-4C7B-BAF0-F42CCDB8F8B8}" type="presParOf" srcId="{D68DDEA3-FFE5-4209-9905-F61E93BFB53F}" destId="{A9EB6C6A-F8CB-4CFA-9E9E-CB6C4DBE1BF6}" srcOrd="0" destOrd="0" presId="urn:microsoft.com/office/officeart/2005/8/layout/radial5"/>
    <dgm:cxn modelId="{59D67B89-AD6A-495C-99E6-50B9DF9D5790}" type="presParOf" srcId="{22456255-6AA0-4E2D-8438-7210F995D112}" destId="{12999ECA-10E6-49E8-943C-24BDDE97EF8E}" srcOrd="34" destOrd="0" presId="urn:microsoft.com/office/officeart/2005/8/layout/radial5"/>
    <dgm:cxn modelId="{AA4249B3-3741-4010-931C-92E2D88B5857}" type="presParOf" srcId="{22456255-6AA0-4E2D-8438-7210F995D112}" destId="{024722F7-3CAE-4BD1-B9BD-FE305905F574}" srcOrd="35" destOrd="0" presId="urn:microsoft.com/office/officeart/2005/8/layout/radial5"/>
    <dgm:cxn modelId="{43AB4716-1F4C-4D61-B417-DCBF713D01BF}" type="presParOf" srcId="{024722F7-3CAE-4BD1-B9BD-FE305905F574}" destId="{31A49BCA-8F8D-4753-864F-4B3024B88009}" srcOrd="0" destOrd="0" presId="urn:microsoft.com/office/officeart/2005/8/layout/radial5"/>
    <dgm:cxn modelId="{35F8C8D5-E2A5-4283-B4D8-989F90F58C8E}" type="presParOf" srcId="{22456255-6AA0-4E2D-8438-7210F995D112}" destId="{BD33FB71-F49B-4996-869E-9035926524B3}" srcOrd="36" destOrd="0" presId="urn:microsoft.com/office/officeart/2005/8/layout/radial5"/>
    <dgm:cxn modelId="{0876698A-5701-446D-8DF1-90614D4C8F49}" type="presParOf" srcId="{22456255-6AA0-4E2D-8438-7210F995D112}" destId="{BBD4059A-112C-4B3A-AA2C-8C2CAB74B6C6}" srcOrd="37" destOrd="0" presId="urn:microsoft.com/office/officeart/2005/8/layout/radial5"/>
    <dgm:cxn modelId="{89D4471C-F2F3-463D-ABD4-820C42C082C2}" type="presParOf" srcId="{BBD4059A-112C-4B3A-AA2C-8C2CAB74B6C6}" destId="{957F6743-3198-49CC-B150-D8D9A2B7CBA7}" srcOrd="0" destOrd="0" presId="urn:microsoft.com/office/officeart/2005/8/layout/radial5"/>
    <dgm:cxn modelId="{BB371FFA-4D3C-4535-9F45-134B7CFA033D}" type="presParOf" srcId="{22456255-6AA0-4E2D-8438-7210F995D112}" destId="{D6C32441-B538-4F5F-94CC-094D46188BA4}" srcOrd="38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97DE332-8CC4-4683-86F0-694429A809A1}">
      <dsp:nvSpPr>
        <dsp:cNvPr id="0" name=""/>
        <dsp:cNvSpPr/>
      </dsp:nvSpPr>
      <dsp:spPr>
        <a:xfrm rot="5400000">
          <a:off x="-83043" y="87129"/>
          <a:ext cx="553620" cy="387534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7150" dist="38100" dir="5400000" algn="ctr" rotWithShape="0">
            <a:schemeClr val="accent2">
              <a:hueOff val="0"/>
              <a:satOff val="0"/>
              <a:lumOff val="0"/>
              <a:alphaOff val="0"/>
              <a:shade val="9000"/>
              <a:alpha val="48000"/>
              <a:satMod val="105000"/>
            </a:schemeClr>
          </a:outerShdw>
        </a:effectLst>
        <a:scene3d>
          <a:camera prst="orthographicFront"/>
          <a:lightRig rig="threePt" dir="t"/>
        </a:scene3d>
        <a:sp3d extrusionH="19050">
          <a:bevelT w="25400" h="63500"/>
          <a:bevelB w="31750" h="12700"/>
        </a:sp3d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1</a:t>
          </a:r>
        </a:p>
      </dsp:txBody>
      <dsp:txXfrm rot="-5400000">
        <a:off x="0" y="197853"/>
        <a:ext cx="387534" cy="166086"/>
      </dsp:txXfrm>
    </dsp:sp>
    <dsp:sp modelId="{6C2AFB31-339A-4B52-815B-43623BF8F048}">
      <dsp:nvSpPr>
        <dsp:cNvPr id="0" name=""/>
        <dsp:cNvSpPr/>
      </dsp:nvSpPr>
      <dsp:spPr>
        <a:xfrm rot="5400000">
          <a:off x="4058790" y="-3667494"/>
          <a:ext cx="359853" cy="7702365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</a:schemeClr>
          </a:solidFill>
          <a:prstDash val="solid"/>
        </a:ln>
        <a:effectLst/>
        <a:scene3d>
          <a:camera prst="orthographicFront"/>
          <a:lightRig rig="threePt" dir="t"/>
        </a:scene3d>
        <a:sp3d extrusionH="19050">
          <a:bevelT w="25400" h="63500"/>
          <a:bevelB w="31750" h="127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5240" rIns="15240" bIns="1524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b="0" i="0" kern="1200" dirty="0">
              <a:latin typeface="Book Antiqua" pitchFamily="18" charset="0"/>
            </a:rPr>
            <a:t>Brief Introduction to the Company</a:t>
          </a:r>
        </a:p>
      </dsp:txBody>
      <dsp:txXfrm rot="-5400000">
        <a:off x="387535" y="21328"/>
        <a:ext cx="7684798" cy="324719"/>
      </dsp:txXfrm>
    </dsp:sp>
    <dsp:sp modelId="{4D3227EE-FB7E-44C0-9749-E572A97D57F8}">
      <dsp:nvSpPr>
        <dsp:cNvPr id="0" name=""/>
        <dsp:cNvSpPr/>
      </dsp:nvSpPr>
      <dsp:spPr>
        <a:xfrm rot="5400000">
          <a:off x="-83043" y="552296"/>
          <a:ext cx="553620" cy="387534"/>
        </a:xfrm>
        <a:prstGeom prst="chevron">
          <a:avLst/>
        </a:prstGeom>
        <a:solidFill>
          <a:schemeClr val="accent2">
            <a:hueOff val="-2105893"/>
            <a:satOff val="3549"/>
            <a:lumOff val="-4347"/>
            <a:alphaOff val="0"/>
          </a:schemeClr>
        </a:solidFill>
        <a:ln w="25400" cap="flat" cmpd="sng" algn="ctr">
          <a:solidFill>
            <a:schemeClr val="accent2">
              <a:hueOff val="-2105893"/>
              <a:satOff val="3549"/>
              <a:lumOff val="-4347"/>
              <a:alphaOff val="0"/>
            </a:schemeClr>
          </a:solidFill>
          <a:prstDash val="solid"/>
        </a:ln>
        <a:effectLst>
          <a:outerShdw blurRad="57150" dist="38100" dir="5400000" algn="ctr" rotWithShape="0">
            <a:schemeClr val="accent2">
              <a:hueOff val="-2105893"/>
              <a:satOff val="3549"/>
              <a:lumOff val="-4347"/>
              <a:alphaOff val="0"/>
              <a:shade val="9000"/>
              <a:alpha val="48000"/>
              <a:satMod val="105000"/>
            </a:schemeClr>
          </a:outerShdw>
        </a:effectLst>
        <a:scene3d>
          <a:camera prst="orthographicFront"/>
          <a:lightRig rig="threePt" dir="t"/>
        </a:scene3d>
        <a:sp3d extrusionH="19050">
          <a:bevelT w="25400" h="63500"/>
          <a:bevelB w="31750" h="12700"/>
        </a:sp3d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2</a:t>
          </a:r>
        </a:p>
      </dsp:txBody>
      <dsp:txXfrm rot="-5400000">
        <a:off x="0" y="663020"/>
        <a:ext cx="387534" cy="166086"/>
      </dsp:txXfrm>
    </dsp:sp>
    <dsp:sp modelId="{17C78BE7-982D-4DB7-9803-9CAECB705B86}">
      <dsp:nvSpPr>
        <dsp:cNvPr id="0" name=""/>
        <dsp:cNvSpPr/>
      </dsp:nvSpPr>
      <dsp:spPr>
        <a:xfrm rot="5400000">
          <a:off x="4058790" y="-3202002"/>
          <a:ext cx="359853" cy="7702365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-2105893"/>
              <a:satOff val="3549"/>
              <a:lumOff val="-4347"/>
              <a:alphaOff val="0"/>
            </a:schemeClr>
          </a:solidFill>
          <a:prstDash val="solid"/>
        </a:ln>
        <a:effectLst/>
        <a:scene3d>
          <a:camera prst="orthographicFront"/>
          <a:lightRig rig="threePt" dir="t"/>
        </a:scene3d>
        <a:sp3d extrusionH="19050">
          <a:bevelT w="25400" h="63500"/>
          <a:bevelB w="31750" h="127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5240" rIns="15240" bIns="1524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 err="1">
              <a:latin typeface="Book Antiqua" pitchFamily="18" charset="0"/>
            </a:rPr>
            <a:t>Beximco</a:t>
          </a:r>
          <a:r>
            <a:rPr lang="en-US" sz="2400" kern="1200" dirty="0">
              <a:latin typeface="Book Antiqua" pitchFamily="18" charset="0"/>
            </a:rPr>
            <a:t> </a:t>
          </a:r>
          <a:r>
            <a:rPr lang="en-US" sz="2400" kern="1200" dirty="0" err="1">
              <a:latin typeface="Book Antiqua" pitchFamily="18" charset="0"/>
            </a:rPr>
            <a:t>Pharma</a:t>
          </a:r>
          <a:r>
            <a:rPr lang="en-US" sz="2400" kern="1200" dirty="0">
              <a:latin typeface="Book Antiqua" pitchFamily="18" charset="0"/>
            </a:rPr>
            <a:t> in International market </a:t>
          </a:r>
        </a:p>
      </dsp:txBody>
      <dsp:txXfrm rot="-5400000">
        <a:off x="387535" y="486820"/>
        <a:ext cx="7684798" cy="324719"/>
      </dsp:txXfrm>
    </dsp:sp>
    <dsp:sp modelId="{EDBBFC97-283B-41AC-A808-4DA804B32855}">
      <dsp:nvSpPr>
        <dsp:cNvPr id="0" name=""/>
        <dsp:cNvSpPr/>
      </dsp:nvSpPr>
      <dsp:spPr>
        <a:xfrm rot="5400000">
          <a:off x="-83043" y="1017464"/>
          <a:ext cx="553620" cy="387534"/>
        </a:xfrm>
        <a:prstGeom prst="chevron">
          <a:avLst/>
        </a:prstGeom>
        <a:solidFill>
          <a:schemeClr val="accent2">
            <a:hueOff val="-4211785"/>
            <a:satOff val="7099"/>
            <a:lumOff val="-8693"/>
            <a:alphaOff val="0"/>
          </a:schemeClr>
        </a:solidFill>
        <a:ln w="25400" cap="flat" cmpd="sng" algn="ctr">
          <a:solidFill>
            <a:schemeClr val="accent2">
              <a:hueOff val="-4211785"/>
              <a:satOff val="7099"/>
              <a:lumOff val="-8693"/>
              <a:alphaOff val="0"/>
            </a:schemeClr>
          </a:solidFill>
          <a:prstDash val="solid"/>
        </a:ln>
        <a:effectLst>
          <a:outerShdw blurRad="57150" dist="38100" dir="5400000" algn="ctr" rotWithShape="0">
            <a:schemeClr val="accent2">
              <a:hueOff val="-4211785"/>
              <a:satOff val="7099"/>
              <a:lumOff val="-8693"/>
              <a:alphaOff val="0"/>
              <a:shade val="9000"/>
              <a:alpha val="48000"/>
              <a:satMod val="105000"/>
            </a:schemeClr>
          </a:outerShdw>
        </a:effectLst>
        <a:scene3d>
          <a:camera prst="orthographicFront"/>
          <a:lightRig rig="threePt" dir="t"/>
        </a:scene3d>
        <a:sp3d extrusionH="19050">
          <a:bevelT w="25400" h="63500"/>
          <a:bevelB w="31750" h="12700"/>
        </a:sp3d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3</a:t>
          </a:r>
        </a:p>
      </dsp:txBody>
      <dsp:txXfrm rot="-5400000">
        <a:off x="0" y="1128188"/>
        <a:ext cx="387534" cy="166086"/>
      </dsp:txXfrm>
    </dsp:sp>
    <dsp:sp modelId="{966DBB3A-180E-46E0-B2BD-99B5141CA44A}">
      <dsp:nvSpPr>
        <dsp:cNvPr id="0" name=""/>
        <dsp:cNvSpPr/>
      </dsp:nvSpPr>
      <dsp:spPr>
        <a:xfrm rot="5400000">
          <a:off x="4058790" y="-2736834"/>
          <a:ext cx="359853" cy="7702365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-4211785"/>
              <a:satOff val="7099"/>
              <a:lumOff val="-869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5240" rIns="15240" bIns="1524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>
              <a:latin typeface="Book Antiqua" pitchFamily="18" charset="0"/>
            </a:rPr>
            <a:t>Our Achievement</a:t>
          </a:r>
        </a:p>
      </dsp:txBody>
      <dsp:txXfrm rot="-5400000">
        <a:off x="387535" y="951988"/>
        <a:ext cx="7684798" cy="324719"/>
      </dsp:txXfrm>
    </dsp:sp>
    <dsp:sp modelId="{3C98E16A-1FCA-4DD3-926B-A6EAA5D67E4B}">
      <dsp:nvSpPr>
        <dsp:cNvPr id="0" name=""/>
        <dsp:cNvSpPr/>
      </dsp:nvSpPr>
      <dsp:spPr>
        <a:xfrm rot="5400000">
          <a:off x="-83043" y="1482632"/>
          <a:ext cx="553620" cy="387534"/>
        </a:xfrm>
        <a:prstGeom prst="chevron">
          <a:avLst/>
        </a:prstGeom>
        <a:solidFill>
          <a:schemeClr val="accent2">
            <a:hueOff val="-6317677"/>
            <a:satOff val="10648"/>
            <a:lumOff val="-13040"/>
            <a:alphaOff val="0"/>
          </a:schemeClr>
        </a:solidFill>
        <a:ln w="25400" cap="flat" cmpd="sng" algn="ctr">
          <a:solidFill>
            <a:schemeClr val="accent2">
              <a:hueOff val="-6317677"/>
              <a:satOff val="10648"/>
              <a:lumOff val="-13040"/>
              <a:alphaOff val="0"/>
            </a:schemeClr>
          </a:solidFill>
          <a:prstDash val="solid"/>
        </a:ln>
        <a:effectLst>
          <a:outerShdw blurRad="57150" dist="38100" dir="5400000" algn="ctr" rotWithShape="0">
            <a:schemeClr val="accent2">
              <a:hueOff val="-6317677"/>
              <a:satOff val="10648"/>
              <a:lumOff val="-13040"/>
              <a:alphaOff val="0"/>
              <a:shade val="9000"/>
              <a:alpha val="48000"/>
              <a:satMod val="105000"/>
            </a:schemeClr>
          </a:outerShdw>
        </a:effectLst>
        <a:scene3d>
          <a:camera prst="orthographicFront"/>
          <a:lightRig rig="threePt" dir="t"/>
        </a:scene3d>
        <a:sp3d extrusionH="19050">
          <a:bevelT w="25400" h="63500"/>
          <a:bevelB w="31750" h="12700"/>
        </a:sp3d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4</a:t>
          </a:r>
        </a:p>
      </dsp:txBody>
      <dsp:txXfrm rot="-5400000">
        <a:off x="0" y="1593356"/>
        <a:ext cx="387534" cy="166086"/>
      </dsp:txXfrm>
    </dsp:sp>
    <dsp:sp modelId="{A93AB912-0E80-46CD-A2E8-D219CE947BD5}">
      <dsp:nvSpPr>
        <dsp:cNvPr id="0" name=""/>
        <dsp:cNvSpPr/>
      </dsp:nvSpPr>
      <dsp:spPr>
        <a:xfrm rot="5400000">
          <a:off x="4058790" y="-2271666"/>
          <a:ext cx="359853" cy="7702365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-6317677"/>
              <a:satOff val="10648"/>
              <a:lumOff val="-1304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3970" rIns="13970" bIns="13970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Video Gallery</a:t>
          </a:r>
        </a:p>
      </dsp:txBody>
      <dsp:txXfrm rot="-5400000">
        <a:off x="387535" y="1417156"/>
        <a:ext cx="7684798" cy="324719"/>
      </dsp:txXfrm>
    </dsp:sp>
    <dsp:sp modelId="{72A25441-4908-4C8C-9A0D-FD9CE6421B23}">
      <dsp:nvSpPr>
        <dsp:cNvPr id="0" name=""/>
        <dsp:cNvSpPr/>
      </dsp:nvSpPr>
      <dsp:spPr>
        <a:xfrm rot="5400000">
          <a:off x="-83043" y="1947800"/>
          <a:ext cx="553620" cy="387534"/>
        </a:xfrm>
        <a:prstGeom prst="chevron">
          <a:avLst/>
        </a:prstGeom>
        <a:solidFill>
          <a:schemeClr val="accent2">
            <a:hueOff val="-8423570"/>
            <a:satOff val="14198"/>
            <a:lumOff val="-17386"/>
            <a:alphaOff val="0"/>
          </a:schemeClr>
        </a:solidFill>
        <a:ln w="25400" cap="flat" cmpd="sng" algn="ctr">
          <a:solidFill>
            <a:schemeClr val="accent2">
              <a:hueOff val="-8423570"/>
              <a:satOff val="14198"/>
              <a:lumOff val="-17386"/>
              <a:alphaOff val="0"/>
            </a:schemeClr>
          </a:solidFill>
          <a:prstDash val="solid"/>
        </a:ln>
        <a:effectLst>
          <a:outerShdw blurRad="57150" dist="38100" dir="5400000" algn="ctr" rotWithShape="0">
            <a:schemeClr val="accent2">
              <a:hueOff val="-8423570"/>
              <a:satOff val="14198"/>
              <a:lumOff val="-17386"/>
              <a:alphaOff val="0"/>
              <a:shade val="9000"/>
              <a:alpha val="48000"/>
              <a:satMod val="105000"/>
            </a:schemeClr>
          </a:outerShdw>
        </a:effectLst>
        <a:scene3d>
          <a:camera prst="orthographicFront"/>
          <a:lightRig rig="threePt" dir="t"/>
        </a:scene3d>
        <a:sp3d extrusionH="19050">
          <a:bevelT w="25400" h="63500"/>
          <a:bevelB w="31750" h="12700"/>
        </a:sp3d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5</a:t>
          </a:r>
        </a:p>
      </dsp:txBody>
      <dsp:txXfrm rot="-5400000">
        <a:off x="0" y="2058524"/>
        <a:ext cx="387534" cy="166086"/>
      </dsp:txXfrm>
    </dsp:sp>
    <dsp:sp modelId="{BFC1F0BA-8495-4740-95F4-723BA84DC7B7}">
      <dsp:nvSpPr>
        <dsp:cNvPr id="0" name=""/>
        <dsp:cNvSpPr/>
      </dsp:nvSpPr>
      <dsp:spPr>
        <a:xfrm rot="5400000">
          <a:off x="4058790" y="-1806499"/>
          <a:ext cx="359853" cy="7702365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-8423570"/>
              <a:satOff val="14198"/>
              <a:lumOff val="-17386"/>
              <a:alphaOff val="0"/>
            </a:schemeClr>
          </a:solidFill>
          <a:prstDash val="solid"/>
        </a:ln>
        <a:effectLst/>
        <a:scene3d>
          <a:camera prst="orthographicFront"/>
          <a:lightRig rig="threePt" dir="t"/>
        </a:scene3d>
        <a:sp3d extrusionH="19050">
          <a:bevelT w="25400" h="63500"/>
          <a:bevelB w="31750" h="127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5240" rIns="15240" bIns="1524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>
              <a:latin typeface="Book Antiqua" pitchFamily="18" charset="0"/>
            </a:rPr>
            <a:t>Key products &amp; services</a:t>
          </a:r>
        </a:p>
      </dsp:txBody>
      <dsp:txXfrm rot="-5400000">
        <a:off x="387535" y="1882323"/>
        <a:ext cx="7684798" cy="324719"/>
      </dsp:txXfrm>
    </dsp:sp>
    <dsp:sp modelId="{C808D233-23B1-469E-8CB0-214204A8E52F}">
      <dsp:nvSpPr>
        <dsp:cNvPr id="0" name=""/>
        <dsp:cNvSpPr/>
      </dsp:nvSpPr>
      <dsp:spPr>
        <a:xfrm rot="5400000">
          <a:off x="-83043" y="2412967"/>
          <a:ext cx="553620" cy="387534"/>
        </a:xfrm>
        <a:prstGeom prst="chevron">
          <a:avLst/>
        </a:prstGeom>
        <a:solidFill>
          <a:schemeClr val="accent2">
            <a:hueOff val="-10529463"/>
            <a:satOff val="17747"/>
            <a:lumOff val="-21733"/>
            <a:alphaOff val="0"/>
          </a:schemeClr>
        </a:solidFill>
        <a:ln w="25400" cap="flat" cmpd="sng" algn="ctr">
          <a:solidFill>
            <a:schemeClr val="accent2">
              <a:hueOff val="-10529463"/>
              <a:satOff val="17747"/>
              <a:lumOff val="-21733"/>
              <a:alphaOff val="0"/>
            </a:schemeClr>
          </a:solidFill>
          <a:prstDash val="solid"/>
        </a:ln>
        <a:effectLst>
          <a:outerShdw blurRad="57150" dist="38100" dir="5400000" algn="ctr" rotWithShape="0">
            <a:schemeClr val="accent2">
              <a:hueOff val="-10529463"/>
              <a:satOff val="17747"/>
              <a:lumOff val="-21733"/>
              <a:alphaOff val="0"/>
              <a:shade val="9000"/>
              <a:alpha val="48000"/>
              <a:satMod val="105000"/>
            </a:schemeClr>
          </a:outerShdw>
        </a:effectLst>
        <a:scene3d>
          <a:camera prst="orthographicFront"/>
          <a:lightRig rig="threePt" dir="t"/>
        </a:scene3d>
        <a:sp3d extrusionH="19050">
          <a:bevelT w="25400" h="63500"/>
          <a:bevelB w="31750" h="12700"/>
        </a:sp3d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6</a:t>
          </a:r>
        </a:p>
      </dsp:txBody>
      <dsp:txXfrm rot="-5400000">
        <a:off x="0" y="2523691"/>
        <a:ext cx="387534" cy="166086"/>
      </dsp:txXfrm>
    </dsp:sp>
    <dsp:sp modelId="{286B0071-C943-40AB-B4F4-C6F1205235C4}">
      <dsp:nvSpPr>
        <dsp:cNvPr id="0" name=""/>
        <dsp:cNvSpPr/>
      </dsp:nvSpPr>
      <dsp:spPr>
        <a:xfrm rot="5400000">
          <a:off x="4058790" y="-1341331"/>
          <a:ext cx="359853" cy="7702365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-10529463"/>
              <a:satOff val="17747"/>
              <a:lumOff val="-21733"/>
              <a:alphaOff val="0"/>
            </a:schemeClr>
          </a:solidFill>
          <a:prstDash val="solid"/>
        </a:ln>
        <a:effectLst/>
        <a:scene3d>
          <a:camera prst="orthographicFront"/>
          <a:lightRig rig="threePt" dir="t"/>
        </a:scene3d>
        <a:sp3d extrusionH="19050">
          <a:bevelT w="25400" h="63500"/>
          <a:bevelB w="31750" h="127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5240" rIns="15240" bIns="1524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>
              <a:latin typeface="Book Antiqua" pitchFamily="18" charset="0"/>
            </a:rPr>
            <a:t>Company’s Statistical</a:t>
          </a:r>
        </a:p>
      </dsp:txBody>
      <dsp:txXfrm rot="-5400000">
        <a:off x="387535" y="2347491"/>
        <a:ext cx="7684798" cy="324719"/>
      </dsp:txXfrm>
    </dsp:sp>
    <dsp:sp modelId="{063040DC-243D-455E-928D-2C2D87628DD4}">
      <dsp:nvSpPr>
        <dsp:cNvPr id="0" name=""/>
        <dsp:cNvSpPr/>
      </dsp:nvSpPr>
      <dsp:spPr>
        <a:xfrm rot="5400000">
          <a:off x="-83043" y="2878135"/>
          <a:ext cx="553620" cy="387534"/>
        </a:xfrm>
        <a:prstGeom prst="chevron">
          <a:avLst/>
        </a:prstGeom>
        <a:solidFill>
          <a:schemeClr val="accent2">
            <a:hueOff val="-12635355"/>
            <a:satOff val="21297"/>
            <a:lumOff val="-26079"/>
            <a:alphaOff val="0"/>
          </a:schemeClr>
        </a:solidFill>
        <a:ln w="25400" cap="flat" cmpd="sng" algn="ctr">
          <a:solidFill>
            <a:schemeClr val="accent2">
              <a:hueOff val="-12635355"/>
              <a:satOff val="21297"/>
              <a:lumOff val="-26079"/>
              <a:alphaOff val="0"/>
            </a:schemeClr>
          </a:solidFill>
          <a:prstDash val="solid"/>
        </a:ln>
        <a:effectLst>
          <a:outerShdw blurRad="57150" dist="38100" dir="5400000" algn="ctr" rotWithShape="0">
            <a:schemeClr val="accent2">
              <a:hueOff val="-12635355"/>
              <a:satOff val="21297"/>
              <a:lumOff val="-26079"/>
              <a:alphaOff val="0"/>
              <a:shade val="9000"/>
              <a:alpha val="48000"/>
              <a:satMod val="105000"/>
            </a:schemeClr>
          </a:outerShdw>
        </a:effectLst>
        <a:scene3d>
          <a:camera prst="orthographicFront"/>
          <a:lightRig rig="threePt" dir="t"/>
        </a:scene3d>
        <a:sp3d extrusionH="19050">
          <a:bevelT w="25400" h="63500"/>
          <a:bevelB w="31750" h="12700"/>
        </a:sp3d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7</a:t>
          </a:r>
        </a:p>
      </dsp:txBody>
      <dsp:txXfrm rot="-5400000">
        <a:off x="0" y="2988859"/>
        <a:ext cx="387534" cy="166086"/>
      </dsp:txXfrm>
    </dsp:sp>
    <dsp:sp modelId="{BC1F01E1-31FB-4829-9410-021CB5F81809}">
      <dsp:nvSpPr>
        <dsp:cNvPr id="0" name=""/>
        <dsp:cNvSpPr/>
      </dsp:nvSpPr>
      <dsp:spPr>
        <a:xfrm rot="5400000">
          <a:off x="4058790" y="-876163"/>
          <a:ext cx="359853" cy="7702365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-12635355"/>
              <a:satOff val="21297"/>
              <a:lumOff val="-26079"/>
              <a:alphaOff val="0"/>
            </a:schemeClr>
          </a:solidFill>
          <a:prstDash val="solid"/>
        </a:ln>
        <a:effectLst/>
        <a:scene3d>
          <a:camera prst="orthographicFront"/>
          <a:lightRig rig="threePt" dir="t"/>
        </a:scene3d>
        <a:sp3d extrusionH="19050">
          <a:bevelT w="25400" h="63500"/>
          <a:bevelB w="31750" h="127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5240" rIns="15240" bIns="1524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>
              <a:latin typeface="Book Antiqua" pitchFamily="18" charset="0"/>
            </a:rPr>
            <a:t>Contact us</a:t>
          </a:r>
        </a:p>
      </dsp:txBody>
      <dsp:txXfrm rot="-5400000">
        <a:off x="387535" y="2812659"/>
        <a:ext cx="7684798" cy="32471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DC75456-DC86-4C2C-9F50-C93BA0B8E3F2}">
      <dsp:nvSpPr>
        <dsp:cNvPr id="0" name=""/>
        <dsp:cNvSpPr/>
      </dsp:nvSpPr>
      <dsp:spPr>
        <a:xfrm>
          <a:off x="3632713" y="1398031"/>
          <a:ext cx="2107172" cy="2107172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70000"/>
                <a:satMod val="130000"/>
              </a:schemeClr>
            </a:gs>
            <a:gs pos="43000">
              <a:schemeClr val="accent1">
                <a:hueOff val="0"/>
                <a:satOff val="0"/>
                <a:lumOff val="0"/>
                <a:alphaOff val="0"/>
                <a:tint val="44000"/>
                <a:satMod val="165000"/>
              </a:schemeClr>
            </a:gs>
            <a:gs pos="93000">
              <a:schemeClr val="accent1">
                <a:hueOff val="0"/>
                <a:satOff val="0"/>
                <a:lumOff val="0"/>
                <a:alphaOff val="0"/>
                <a:tint val="15000"/>
                <a:satMod val="165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ln>
          <a:noFill/>
        </a:ln>
        <a:effectLst>
          <a:outerShdw blurRad="57150" dist="38100" dir="5400000" algn="ctr" rotWithShape="0">
            <a:schemeClr val="accent1">
              <a:hueOff val="0"/>
              <a:satOff val="0"/>
              <a:lumOff val="0"/>
              <a:alphaOff val="0"/>
              <a:shade val="9000"/>
              <a:alpha val="48000"/>
              <a:satMod val="105000"/>
            </a:scheme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 err="1"/>
            <a:t>Beximco</a:t>
          </a:r>
          <a:r>
            <a:rPr lang="en-US" sz="2800" kern="1200" dirty="0"/>
            <a:t> </a:t>
          </a:r>
          <a:r>
            <a:rPr lang="en-US" sz="2800" kern="1200" dirty="0" err="1"/>
            <a:t>Pharma</a:t>
          </a:r>
          <a:r>
            <a:rPr lang="en-US" sz="2800" kern="1200" dirty="0"/>
            <a:t> Ltd.</a:t>
          </a:r>
        </a:p>
      </dsp:txBody>
      <dsp:txXfrm>
        <a:off x="3941301" y="1706619"/>
        <a:ext cx="1489996" cy="1489996"/>
      </dsp:txXfrm>
    </dsp:sp>
    <dsp:sp modelId="{DA2A1CC9-1C84-4C63-9A88-2F4A2D7B267E}">
      <dsp:nvSpPr>
        <dsp:cNvPr id="0" name=""/>
        <dsp:cNvSpPr/>
      </dsp:nvSpPr>
      <dsp:spPr>
        <a:xfrm rot="16200000">
          <a:off x="4463017" y="802468"/>
          <a:ext cx="446564" cy="37382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70000"/>
                <a:satMod val="130000"/>
              </a:schemeClr>
            </a:gs>
            <a:gs pos="43000">
              <a:schemeClr val="accent2">
                <a:hueOff val="0"/>
                <a:satOff val="0"/>
                <a:lumOff val="0"/>
                <a:alphaOff val="0"/>
                <a:tint val="44000"/>
                <a:satMod val="165000"/>
              </a:schemeClr>
            </a:gs>
            <a:gs pos="93000">
              <a:schemeClr val="accent2">
                <a:hueOff val="0"/>
                <a:satOff val="0"/>
                <a:lumOff val="0"/>
                <a:alphaOff val="0"/>
                <a:tint val="15000"/>
                <a:satMod val="165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ln>
          <a:noFill/>
        </a:ln>
        <a:effectLst>
          <a:outerShdw blurRad="57150" dist="38100" dir="5400000" algn="ctr" rotWithShape="0">
            <a:schemeClr val="accent2">
              <a:hueOff val="0"/>
              <a:satOff val="0"/>
              <a:lumOff val="0"/>
              <a:alphaOff val="0"/>
              <a:shade val="9000"/>
              <a:alpha val="48000"/>
              <a:satMod val="105000"/>
            </a:schemeClr>
          </a:outerShdw>
        </a:effectLst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4519091" y="933308"/>
        <a:ext cx="334416" cy="224296"/>
      </dsp:txXfrm>
    </dsp:sp>
    <dsp:sp modelId="{5B923306-7BEC-49E3-AE67-A6561C9A4417}">
      <dsp:nvSpPr>
        <dsp:cNvPr id="0" name=""/>
        <dsp:cNvSpPr/>
      </dsp:nvSpPr>
      <dsp:spPr>
        <a:xfrm>
          <a:off x="4411426" y="5709"/>
          <a:ext cx="549747" cy="549747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70000"/>
                <a:satMod val="130000"/>
              </a:schemeClr>
            </a:gs>
            <a:gs pos="43000">
              <a:schemeClr val="accent2">
                <a:hueOff val="0"/>
                <a:satOff val="0"/>
                <a:lumOff val="0"/>
                <a:alphaOff val="0"/>
                <a:tint val="44000"/>
                <a:satMod val="165000"/>
              </a:schemeClr>
            </a:gs>
            <a:gs pos="93000">
              <a:schemeClr val="accent2">
                <a:hueOff val="0"/>
                <a:satOff val="0"/>
                <a:lumOff val="0"/>
                <a:alphaOff val="0"/>
                <a:tint val="15000"/>
                <a:satMod val="165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ln>
          <a:noFill/>
        </a:ln>
        <a:effectLst>
          <a:outerShdw blurRad="57150" dist="38100" dir="5400000" algn="ctr" rotWithShape="0">
            <a:schemeClr val="accent2">
              <a:hueOff val="0"/>
              <a:satOff val="0"/>
              <a:lumOff val="0"/>
              <a:alphaOff val="0"/>
              <a:shade val="9000"/>
              <a:alpha val="48000"/>
              <a:satMod val="105000"/>
            </a:scheme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b="1" kern="1200" dirty="0"/>
            <a:t>Allergic Disorders</a:t>
          </a:r>
        </a:p>
      </dsp:txBody>
      <dsp:txXfrm>
        <a:off x="4491935" y="86218"/>
        <a:ext cx="388729" cy="388729"/>
      </dsp:txXfrm>
    </dsp:sp>
    <dsp:sp modelId="{BB09B9DA-A936-40D2-A18E-45F2BAA17F93}">
      <dsp:nvSpPr>
        <dsp:cNvPr id="0" name=""/>
        <dsp:cNvSpPr/>
      </dsp:nvSpPr>
      <dsp:spPr>
        <a:xfrm rot="17336842">
          <a:off x="4937804" y="881696"/>
          <a:ext cx="446564" cy="373828"/>
        </a:xfrm>
        <a:prstGeom prst="rightArrow">
          <a:avLst>
            <a:gd name="adj1" fmla="val 60000"/>
            <a:gd name="adj2" fmla="val 50000"/>
          </a:avLst>
        </a:prstGeom>
        <a:solidFill>
          <a:srgbClr val="FFFF00"/>
        </a:solidFill>
        <a:ln>
          <a:noFill/>
        </a:ln>
        <a:effectLst>
          <a:outerShdw blurRad="57150" dist="38100" dir="5400000" algn="ctr" rotWithShape="0">
            <a:schemeClr val="accent3">
              <a:hueOff val="0"/>
              <a:satOff val="0"/>
              <a:lumOff val="0"/>
              <a:alphaOff val="0"/>
              <a:shade val="9000"/>
              <a:alpha val="48000"/>
              <a:satMod val="105000"/>
            </a:schemeClr>
          </a:outerShdw>
        </a:effectLst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4975671" y="1009498"/>
        <a:ext cx="334416" cy="224296"/>
      </dsp:txXfrm>
    </dsp:sp>
    <dsp:sp modelId="{DC8E1F08-8723-43E7-9014-8B44DEFF2B79}">
      <dsp:nvSpPr>
        <dsp:cNvPr id="0" name=""/>
        <dsp:cNvSpPr/>
      </dsp:nvSpPr>
      <dsp:spPr>
        <a:xfrm>
          <a:off x="5116359" y="123342"/>
          <a:ext cx="549747" cy="549747"/>
        </a:xfrm>
        <a:prstGeom prst="ellipse">
          <a:avLst/>
        </a:prstGeom>
        <a:solidFill>
          <a:srgbClr val="FFFF00"/>
        </a:solidFill>
        <a:ln>
          <a:noFill/>
        </a:ln>
        <a:effectLst>
          <a:outerShdw blurRad="57150" dist="38100" dir="5400000" algn="ctr" rotWithShape="0">
            <a:schemeClr val="accent3">
              <a:hueOff val="0"/>
              <a:satOff val="0"/>
              <a:lumOff val="0"/>
              <a:alphaOff val="0"/>
              <a:shade val="9000"/>
              <a:alpha val="48000"/>
              <a:satMod val="105000"/>
            </a:scheme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b="1" kern="1200" dirty="0" err="1"/>
            <a:t>Analgesis</a:t>
          </a:r>
          <a:r>
            <a:rPr lang="en-US" sz="600" b="1" kern="1200" dirty="0"/>
            <a:t> &amp; Antipyretic</a:t>
          </a:r>
        </a:p>
      </dsp:txBody>
      <dsp:txXfrm>
        <a:off x="5196868" y="203851"/>
        <a:ext cx="388729" cy="388729"/>
      </dsp:txXfrm>
    </dsp:sp>
    <dsp:sp modelId="{41A23EAA-0F12-4CEB-AEBC-7564923B8BAB}">
      <dsp:nvSpPr>
        <dsp:cNvPr id="0" name=""/>
        <dsp:cNvSpPr/>
      </dsp:nvSpPr>
      <dsp:spPr>
        <a:xfrm rot="18473684">
          <a:off x="5361140" y="1110794"/>
          <a:ext cx="446564" cy="37382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70000"/>
                <a:satMod val="130000"/>
              </a:schemeClr>
            </a:gs>
            <a:gs pos="43000">
              <a:schemeClr val="accent4">
                <a:hueOff val="0"/>
                <a:satOff val="0"/>
                <a:lumOff val="0"/>
                <a:alphaOff val="0"/>
                <a:tint val="44000"/>
                <a:satMod val="165000"/>
              </a:schemeClr>
            </a:gs>
            <a:gs pos="93000">
              <a:schemeClr val="accent4">
                <a:hueOff val="0"/>
                <a:satOff val="0"/>
                <a:lumOff val="0"/>
                <a:alphaOff val="0"/>
                <a:tint val="15000"/>
                <a:satMod val="165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ln>
          <a:noFill/>
        </a:ln>
        <a:effectLst>
          <a:outerShdw blurRad="57150" dist="38100" dir="5400000" algn="ctr" rotWithShape="0">
            <a:schemeClr val="accent4">
              <a:hueOff val="0"/>
              <a:satOff val="0"/>
              <a:lumOff val="0"/>
              <a:alphaOff val="0"/>
              <a:shade val="9000"/>
              <a:alpha val="48000"/>
              <a:satMod val="105000"/>
            </a:schemeClr>
          </a:outerShdw>
        </a:effectLst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5382773" y="1229810"/>
        <a:ext cx="334416" cy="224296"/>
      </dsp:txXfrm>
    </dsp:sp>
    <dsp:sp modelId="{79A07BF7-0B21-470E-B8B8-F3C9BBC26220}">
      <dsp:nvSpPr>
        <dsp:cNvPr id="0" name=""/>
        <dsp:cNvSpPr/>
      </dsp:nvSpPr>
      <dsp:spPr>
        <a:xfrm>
          <a:off x="5744902" y="463492"/>
          <a:ext cx="549747" cy="549747"/>
        </a:xfrm>
        <a:prstGeom prst="ellips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70000"/>
                <a:satMod val="130000"/>
              </a:schemeClr>
            </a:gs>
            <a:gs pos="43000">
              <a:schemeClr val="accent4">
                <a:hueOff val="0"/>
                <a:satOff val="0"/>
                <a:lumOff val="0"/>
                <a:alphaOff val="0"/>
                <a:tint val="44000"/>
                <a:satMod val="165000"/>
              </a:schemeClr>
            </a:gs>
            <a:gs pos="93000">
              <a:schemeClr val="accent4">
                <a:hueOff val="0"/>
                <a:satOff val="0"/>
                <a:lumOff val="0"/>
                <a:alphaOff val="0"/>
                <a:tint val="15000"/>
                <a:satMod val="165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ln>
          <a:noFill/>
        </a:ln>
        <a:effectLst>
          <a:outerShdw blurRad="57150" dist="38100" dir="5400000" algn="ctr" rotWithShape="0">
            <a:schemeClr val="accent4">
              <a:hueOff val="0"/>
              <a:satOff val="0"/>
              <a:lumOff val="0"/>
              <a:alphaOff val="0"/>
              <a:shade val="9000"/>
              <a:alpha val="48000"/>
              <a:satMod val="105000"/>
            </a:scheme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b="1" kern="1200" dirty="0"/>
            <a:t>Anti-infective</a:t>
          </a:r>
        </a:p>
      </dsp:txBody>
      <dsp:txXfrm>
        <a:off x="5825411" y="544001"/>
        <a:ext cx="388729" cy="388729"/>
      </dsp:txXfrm>
    </dsp:sp>
    <dsp:sp modelId="{B4C6C0BC-6CC3-465E-A800-98489D6BF349}">
      <dsp:nvSpPr>
        <dsp:cNvPr id="0" name=""/>
        <dsp:cNvSpPr/>
      </dsp:nvSpPr>
      <dsp:spPr>
        <a:xfrm rot="19610526">
          <a:off x="5687151" y="1464936"/>
          <a:ext cx="446564" cy="37382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70000"/>
                <a:satMod val="130000"/>
              </a:schemeClr>
            </a:gs>
            <a:gs pos="43000">
              <a:schemeClr val="accent5">
                <a:hueOff val="0"/>
                <a:satOff val="0"/>
                <a:lumOff val="0"/>
                <a:alphaOff val="0"/>
                <a:tint val="44000"/>
                <a:satMod val="165000"/>
              </a:schemeClr>
            </a:gs>
            <a:gs pos="93000">
              <a:schemeClr val="accent5">
                <a:hueOff val="0"/>
                <a:satOff val="0"/>
                <a:lumOff val="0"/>
                <a:alphaOff val="0"/>
                <a:tint val="15000"/>
                <a:satMod val="165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ln>
          <a:noFill/>
        </a:ln>
        <a:effectLst>
          <a:outerShdw blurRad="57150" dist="38100" dir="5400000" algn="ctr" rotWithShape="0">
            <a:schemeClr val="accent5">
              <a:hueOff val="0"/>
              <a:satOff val="0"/>
              <a:lumOff val="0"/>
              <a:alphaOff val="0"/>
              <a:shade val="9000"/>
              <a:alpha val="48000"/>
              <a:satMod val="105000"/>
            </a:schemeClr>
          </a:outerShdw>
        </a:effectLst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5696282" y="1570372"/>
        <a:ext cx="334416" cy="224296"/>
      </dsp:txXfrm>
    </dsp:sp>
    <dsp:sp modelId="{DBAC8896-2C1A-4651-8C9B-5CC493CC3EF1}">
      <dsp:nvSpPr>
        <dsp:cNvPr id="0" name=""/>
        <dsp:cNvSpPr/>
      </dsp:nvSpPr>
      <dsp:spPr>
        <a:xfrm>
          <a:off x="6228942" y="989300"/>
          <a:ext cx="549747" cy="549747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70000"/>
                <a:satMod val="130000"/>
              </a:schemeClr>
            </a:gs>
            <a:gs pos="43000">
              <a:schemeClr val="accent5">
                <a:hueOff val="0"/>
                <a:satOff val="0"/>
                <a:lumOff val="0"/>
                <a:alphaOff val="0"/>
                <a:tint val="44000"/>
                <a:satMod val="165000"/>
              </a:schemeClr>
            </a:gs>
            <a:gs pos="93000">
              <a:schemeClr val="accent5">
                <a:hueOff val="0"/>
                <a:satOff val="0"/>
                <a:lumOff val="0"/>
                <a:alphaOff val="0"/>
                <a:tint val="15000"/>
                <a:satMod val="165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ln>
          <a:noFill/>
        </a:ln>
        <a:effectLst>
          <a:outerShdw blurRad="57150" dist="38100" dir="5400000" algn="ctr" rotWithShape="0">
            <a:schemeClr val="accent5">
              <a:hueOff val="0"/>
              <a:satOff val="0"/>
              <a:lumOff val="0"/>
              <a:alphaOff val="0"/>
              <a:shade val="9000"/>
              <a:alpha val="48000"/>
              <a:satMod val="105000"/>
            </a:scheme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b="1" kern="1200" dirty="0"/>
            <a:t>Antiviral</a:t>
          </a:r>
          <a:endParaRPr lang="en-US" sz="500" b="1" kern="1200" dirty="0"/>
        </a:p>
      </dsp:txBody>
      <dsp:txXfrm>
        <a:off x="6309451" y="1069809"/>
        <a:ext cx="388729" cy="388729"/>
      </dsp:txXfrm>
    </dsp:sp>
    <dsp:sp modelId="{8173A309-2EE0-4776-B167-FF650176B3FA}">
      <dsp:nvSpPr>
        <dsp:cNvPr id="0" name=""/>
        <dsp:cNvSpPr/>
      </dsp:nvSpPr>
      <dsp:spPr>
        <a:xfrm rot="20839396">
          <a:off x="5890300" y="1943462"/>
          <a:ext cx="448324" cy="37382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70000"/>
                <a:satMod val="130000"/>
              </a:schemeClr>
            </a:gs>
            <a:gs pos="43000">
              <a:schemeClr val="accent6">
                <a:hueOff val="0"/>
                <a:satOff val="0"/>
                <a:lumOff val="0"/>
                <a:alphaOff val="0"/>
                <a:tint val="44000"/>
                <a:satMod val="165000"/>
              </a:schemeClr>
            </a:gs>
            <a:gs pos="93000">
              <a:schemeClr val="accent6">
                <a:hueOff val="0"/>
                <a:satOff val="0"/>
                <a:lumOff val="0"/>
                <a:alphaOff val="0"/>
                <a:tint val="15000"/>
                <a:satMod val="165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ln>
          <a:noFill/>
        </a:ln>
        <a:effectLst>
          <a:outerShdw blurRad="57150" dist="38100" dir="5400000" algn="ctr" rotWithShape="0">
            <a:schemeClr val="accent6">
              <a:hueOff val="0"/>
              <a:satOff val="0"/>
              <a:lumOff val="0"/>
              <a:alphaOff val="0"/>
              <a:shade val="9000"/>
              <a:alpha val="48000"/>
              <a:satMod val="105000"/>
            </a:schemeClr>
          </a:outerShdw>
        </a:effectLst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5891667" y="2030533"/>
        <a:ext cx="336176" cy="224296"/>
      </dsp:txXfrm>
    </dsp:sp>
    <dsp:sp modelId="{332945BA-6539-4791-BD8D-8BA85D1F1AAE}">
      <dsp:nvSpPr>
        <dsp:cNvPr id="0" name=""/>
        <dsp:cNvSpPr/>
      </dsp:nvSpPr>
      <dsp:spPr>
        <a:xfrm>
          <a:off x="6532778" y="1699581"/>
          <a:ext cx="549747" cy="549747"/>
        </a:xfrm>
        <a:prstGeom prst="ellips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70000"/>
                <a:satMod val="130000"/>
              </a:schemeClr>
            </a:gs>
            <a:gs pos="43000">
              <a:schemeClr val="accent6">
                <a:hueOff val="0"/>
                <a:satOff val="0"/>
                <a:lumOff val="0"/>
                <a:alphaOff val="0"/>
                <a:tint val="44000"/>
                <a:satMod val="165000"/>
              </a:schemeClr>
            </a:gs>
            <a:gs pos="93000">
              <a:schemeClr val="accent6">
                <a:hueOff val="0"/>
                <a:satOff val="0"/>
                <a:lumOff val="0"/>
                <a:alphaOff val="0"/>
                <a:tint val="15000"/>
                <a:satMod val="165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ln>
          <a:noFill/>
        </a:ln>
        <a:effectLst>
          <a:outerShdw blurRad="57150" dist="38100" dir="5400000" algn="ctr" rotWithShape="0">
            <a:schemeClr val="accent6">
              <a:hueOff val="0"/>
              <a:satOff val="0"/>
              <a:lumOff val="0"/>
              <a:alphaOff val="0"/>
              <a:shade val="9000"/>
              <a:alpha val="48000"/>
              <a:satMod val="105000"/>
            </a:scheme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b="1" kern="1200" dirty="0"/>
            <a:t>Other Products</a:t>
          </a:r>
        </a:p>
      </dsp:txBody>
      <dsp:txXfrm>
        <a:off x="6613287" y="1780090"/>
        <a:ext cx="388729" cy="388729"/>
      </dsp:txXfrm>
    </dsp:sp>
    <dsp:sp modelId="{2D252B0E-847F-48FE-AB59-ED69E38E4373}">
      <dsp:nvSpPr>
        <dsp:cNvPr id="0" name=""/>
        <dsp:cNvSpPr/>
      </dsp:nvSpPr>
      <dsp:spPr>
        <a:xfrm rot="339114">
          <a:off x="5926450" y="2410533"/>
          <a:ext cx="466792" cy="373828"/>
        </a:xfrm>
        <a:prstGeom prst="rightArrow">
          <a:avLst>
            <a:gd name="adj1" fmla="val 60000"/>
            <a:gd name="adj2" fmla="val 50000"/>
          </a:avLst>
        </a:prstGeom>
        <a:solidFill>
          <a:srgbClr val="92D050"/>
        </a:solidFill>
        <a:ln>
          <a:noFill/>
        </a:ln>
        <a:effectLst>
          <a:outerShdw blurRad="57150" dist="38100" dir="5400000" algn="ctr" rotWithShape="0">
            <a:schemeClr val="accent2">
              <a:hueOff val="0"/>
              <a:satOff val="0"/>
              <a:lumOff val="0"/>
              <a:alphaOff val="0"/>
              <a:shade val="9000"/>
              <a:alpha val="48000"/>
              <a:satMod val="105000"/>
            </a:schemeClr>
          </a:outerShdw>
        </a:effectLst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5926723" y="2479777"/>
        <a:ext cx="354644" cy="224296"/>
      </dsp:txXfrm>
    </dsp:sp>
    <dsp:sp modelId="{735378A0-23EA-489B-A2F5-41253EE466D1}">
      <dsp:nvSpPr>
        <dsp:cNvPr id="0" name=""/>
        <dsp:cNvSpPr/>
      </dsp:nvSpPr>
      <dsp:spPr>
        <a:xfrm>
          <a:off x="6609886" y="2394315"/>
          <a:ext cx="549747" cy="549747"/>
        </a:xfrm>
        <a:prstGeom prst="ellipse">
          <a:avLst/>
        </a:prstGeom>
        <a:solidFill>
          <a:srgbClr val="92D050"/>
        </a:solidFill>
        <a:ln>
          <a:noFill/>
        </a:ln>
        <a:effectLst>
          <a:outerShdw blurRad="57150" dist="38100" dir="5400000" algn="ctr" rotWithShape="0">
            <a:schemeClr val="accent2">
              <a:hueOff val="0"/>
              <a:satOff val="0"/>
              <a:lumOff val="0"/>
              <a:alphaOff val="0"/>
              <a:shade val="9000"/>
              <a:alpha val="48000"/>
              <a:satMod val="105000"/>
            </a:scheme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b="1" kern="1200" dirty="0"/>
            <a:t>Oncology</a:t>
          </a:r>
        </a:p>
      </dsp:txBody>
      <dsp:txXfrm>
        <a:off x="6690395" y="2474824"/>
        <a:ext cx="388729" cy="388729"/>
      </dsp:txXfrm>
    </dsp:sp>
    <dsp:sp modelId="{77961103-3EA5-46CA-9B26-B5042428F6F4}">
      <dsp:nvSpPr>
        <dsp:cNvPr id="0" name=""/>
        <dsp:cNvSpPr/>
      </dsp:nvSpPr>
      <dsp:spPr>
        <a:xfrm rot="1421053">
          <a:off x="5802093" y="2852076"/>
          <a:ext cx="446564" cy="37382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70000"/>
                <a:satMod val="130000"/>
              </a:schemeClr>
            </a:gs>
            <a:gs pos="43000">
              <a:schemeClr val="accent3">
                <a:hueOff val="0"/>
                <a:satOff val="0"/>
                <a:lumOff val="0"/>
                <a:alphaOff val="0"/>
                <a:tint val="44000"/>
                <a:satMod val="165000"/>
              </a:schemeClr>
            </a:gs>
            <a:gs pos="93000">
              <a:schemeClr val="accent3">
                <a:hueOff val="0"/>
                <a:satOff val="0"/>
                <a:lumOff val="0"/>
                <a:alphaOff val="0"/>
                <a:tint val="15000"/>
                <a:satMod val="165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ln>
          <a:noFill/>
        </a:ln>
        <a:effectLst>
          <a:outerShdw blurRad="57150" dist="38100" dir="5400000" algn="ctr" rotWithShape="0">
            <a:schemeClr val="accent3">
              <a:hueOff val="0"/>
              <a:satOff val="0"/>
              <a:lumOff val="0"/>
              <a:alphaOff val="0"/>
              <a:shade val="9000"/>
              <a:alpha val="48000"/>
              <a:satMod val="105000"/>
            </a:schemeClr>
          </a:outerShdw>
        </a:effectLst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5806816" y="2904317"/>
        <a:ext cx="334416" cy="224296"/>
      </dsp:txXfrm>
    </dsp:sp>
    <dsp:sp modelId="{716098FA-3E8C-4B42-B356-6BDF456CA6A6}">
      <dsp:nvSpPr>
        <dsp:cNvPr id="0" name=""/>
        <dsp:cNvSpPr/>
      </dsp:nvSpPr>
      <dsp:spPr>
        <a:xfrm>
          <a:off x="6399600" y="3048837"/>
          <a:ext cx="549747" cy="549747"/>
        </a:xfrm>
        <a:prstGeom prst="ellips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70000"/>
                <a:satMod val="130000"/>
              </a:schemeClr>
            </a:gs>
            <a:gs pos="43000">
              <a:schemeClr val="accent3">
                <a:hueOff val="0"/>
                <a:satOff val="0"/>
                <a:lumOff val="0"/>
                <a:alphaOff val="0"/>
                <a:tint val="44000"/>
                <a:satMod val="165000"/>
              </a:schemeClr>
            </a:gs>
            <a:gs pos="93000">
              <a:schemeClr val="accent3">
                <a:hueOff val="0"/>
                <a:satOff val="0"/>
                <a:lumOff val="0"/>
                <a:alphaOff val="0"/>
                <a:tint val="15000"/>
                <a:satMod val="165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ln>
          <a:noFill/>
        </a:ln>
        <a:effectLst>
          <a:outerShdw blurRad="57150" dist="38100" dir="5400000" algn="ctr" rotWithShape="0">
            <a:schemeClr val="accent3">
              <a:hueOff val="0"/>
              <a:satOff val="0"/>
              <a:lumOff val="0"/>
              <a:alphaOff val="0"/>
              <a:shade val="9000"/>
              <a:alpha val="48000"/>
              <a:satMod val="105000"/>
            </a:scheme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b="1" kern="1200" dirty="0"/>
            <a:t>Musculoskeletal</a:t>
          </a:r>
        </a:p>
      </dsp:txBody>
      <dsp:txXfrm>
        <a:off x="6480109" y="3129346"/>
        <a:ext cx="388729" cy="388729"/>
      </dsp:txXfrm>
    </dsp:sp>
    <dsp:sp modelId="{61327DB0-68D4-4C1D-BF58-9D10C910FEFD}">
      <dsp:nvSpPr>
        <dsp:cNvPr id="0" name=""/>
        <dsp:cNvSpPr/>
      </dsp:nvSpPr>
      <dsp:spPr>
        <a:xfrm rot="2557895">
          <a:off x="5538818" y="3255047"/>
          <a:ext cx="446564" cy="37382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70000"/>
                <a:satMod val="130000"/>
              </a:schemeClr>
            </a:gs>
            <a:gs pos="43000">
              <a:schemeClr val="accent4">
                <a:hueOff val="0"/>
                <a:satOff val="0"/>
                <a:lumOff val="0"/>
                <a:alphaOff val="0"/>
                <a:tint val="44000"/>
                <a:satMod val="165000"/>
              </a:schemeClr>
            </a:gs>
            <a:gs pos="93000">
              <a:schemeClr val="accent4">
                <a:hueOff val="0"/>
                <a:satOff val="0"/>
                <a:lumOff val="0"/>
                <a:alphaOff val="0"/>
                <a:tint val="15000"/>
                <a:satMod val="165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ln>
          <a:noFill/>
        </a:ln>
        <a:effectLst>
          <a:outerShdw blurRad="57150" dist="38100" dir="5400000" algn="ctr" rotWithShape="0">
            <a:schemeClr val="accent4">
              <a:hueOff val="0"/>
              <a:satOff val="0"/>
              <a:lumOff val="0"/>
              <a:alphaOff val="0"/>
              <a:shade val="9000"/>
              <a:alpha val="48000"/>
              <a:satMod val="105000"/>
            </a:schemeClr>
          </a:outerShdw>
        </a:effectLst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5553637" y="3291835"/>
        <a:ext cx="334416" cy="224296"/>
      </dsp:txXfrm>
    </dsp:sp>
    <dsp:sp modelId="{914B4CFD-6E83-4C7F-A182-520F37463650}">
      <dsp:nvSpPr>
        <dsp:cNvPr id="0" name=""/>
        <dsp:cNvSpPr/>
      </dsp:nvSpPr>
      <dsp:spPr>
        <a:xfrm>
          <a:off x="6008707" y="3647144"/>
          <a:ext cx="549747" cy="549747"/>
        </a:xfrm>
        <a:prstGeom prst="ellips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70000"/>
                <a:satMod val="130000"/>
              </a:schemeClr>
            </a:gs>
            <a:gs pos="43000">
              <a:schemeClr val="accent4">
                <a:hueOff val="0"/>
                <a:satOff val="0"/>
                <a:lumOff val="0"/>
                <a:alphaOff val="0"/>
                <a:tint val="44000"/>
                <a:satMod val="165000"/>
              </a:schemeClr>
            </a:gs>
            <a:gs pos="93000">
              <a:schemeClr val="accent4">
                <a:hueOff val="0"/>
                <a:satOff val="0"/>
                <a:lumOff val="0"/>
                <a:alphaOff val="0"/>
                <a:tint val="15000"/>
                <a:satMod val="165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ln>
          <a:noFill/>
        </a:ln>
        <a:effectLst>
          <a:outerShdw blurRad="57150" dist="38100" dir="5400000" algn="ctr" rotWithShape="0">
            <a:schemeClr val="accent4">
              <a:hueOff val="0"/>
              <a:satOff val="0"/>
              <a:lumOff val="0"/>
              <a:alphaOff val="0"/>
              <a:shade val="9000"/>
              <a:alpha val="48000"/>
              <a:satMod val="105000"/>
            </a:scheme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b="1" kern="1200" dirty="0"/>
            <a:t>Intravenous Fluids</a:t>
          </a:r>
        </a:p>
      </dsp:txBody>
      <dsp:txXfrm>
        <a:off x="6089216" y="3727653"/>
        <a:ext cx="388729" cy="388729"/>
      </dsp:txXfrm>
    </dsp:sp>
    <dsp:sp modelId="{3B9B3EED-D767-4283-A333-4E15490DC4E0}">
      <dsp:nvSpPr>
        <dsp:cNvPr id="0" name=""/>
        <dsp:cNvSpPr/>
      </dsp:nvSpPr>
      <dsp:spPr>
        <a:xfrm rot="3694737">
          <a:off x="5158964" y="3550700"/>
          <a:ext cx="446564" cy="373828"/>
        </a:xfrm>
        <a:prstGeom prst="rightArrow">
          <a:avLst>
            <a:gd name="adj1" fmla="val 60000"/>
            <a:gd name="adj2" fmla="val 50000"/>
          </a:avLst>
        </a:prstGeom>
        <a:solidFill>
          <a:schemeClr val="bg2">
            <a:lumMod val="50000"/>
          </a:schemeClr>
        </a:solidFill>
        <a:ln>
          <a:noFill/>
        </a:ln>
        <a:effectLst>
          <a:outerShdw blurRad="57150" dist="38100" dir="5400000" algn="ctr" rotWithShape="0">
            <a:schemeClr val="accent5">
              <a:hueOff val="0"/>
              <a:satOff val="0"/>
              <a:lumOff val="0"/>
              <a:alphaOff val="0"/>
              <a:shade val="9000"/>
              <a:alpha val="48000"/>
              <a:satMod val="105000"/>
            </a:schemeClr>
          </a:outerShdw>
        </a:effectLst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5188350" y="3576150"/>
        <a:ext cx="334416" cy="224296"/>
      </dsp:txXfrm>
    </dsp:sp>
    <dsp:sp modelId="{F5713FCE-4CCB-42D3-A156-3194D23B0CAC}">
      <dsp:nvSpPr>
        <dsp:cNvPr id="0" name=""/>
        <dsp:cNvSpPr/>
      </dsp:nvSpPr>
      <dsp:spPr>
        <a:xfrm>
          <a:off x="5444723" y="4086110"/>
          <a:ext cx="549747" cy="549747"/>
        </a:xfrm>
        <a:prstGeom prst="ellipse">
          <a:avLst/>
        </a:prstGeom>
        <a:solidFill>
          <a:schemeClr val="bg2">
            <a:lumMod val="50000"/>
          </a:schemeClr>
        </a:solidFill>
        <a:ln>
          <a:noFill/>
        </a:ln>
        <a:effectLst>
          <a:outerShdw blurRad="57150" dist="38100" dir="5400000" algn="ctr" rotWithShape="0">
            <a:schemeClr val="accent5">
              <a:hueOff val="0"/>
              <a:satOff val="0"/>
              <a:lumOff val="0"/>
              <a:alphaOff val="0"/>
              <a:shade val="9000"/>
              <a:alpha val="48000"/>
              <a:satMod val="105000"/>
            </a:scheme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b="1" kern="1200" dirty="0" err="1"/>
            <a:t>Harmone</a:t>
          </a:r>
          <a:r>
            <a:rPr lang="en-US" sz="600" b="1" kern="1200" dirty="0"/>
            <a:t> &amp; Steroid</a:t>
          </a:r>
        </a:p>
      </dsp:txBody>
      <dsp:txXfrm>
        <a:off x="5525232" y="4166619"/>
        <a:ext cx="388729" cy="388729"/>
      </dsp:txXfrm>
    </dsp:sp>
    <dsp:sp modelId="{0B123EFB-8D2D-471B-BB7D-5F683FB2A2FA}">
      <dsp:nvSpPr>
        <dsp:cNvPr id="0" name=""/>
        <dsp:cNvSpPr/>
      </dsp:nvSpPr>
      <dsp:spPr>
        <a:xfrm rot="4831579">
          <a:off x="4703693" y="3706994"/>
          <a:ext cx="446564" cy="373828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lumMod val="40000"/>
            <a:lumOff val="60000"/>
          </a:schemeClr>
        </a:solidFill>
        <a:ln>
          <a:noFill/>
        </a:ln>
        <a:effectLst>
          <a:outerShdw blurRad="57150" dist="38100" dir="5400000" algn="ctr" rotWithShape="0">
            <a:schemeClr val="accent6">
              <a:hueOff val="0"/>
              <a:satOff val="0"/>
              <a:lumOff val="0"/>
              <a:alphaOff val="0"/>
              <a:shade val="9000"/>
              <a:alpha val="48000"/>
              <a:satMod val="105000"/>
            </a:schemeClr>
          </a:outerShdw>
        </a:effectLst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4750538" y="3726451"/>
        <a:ext cx="334416" cy="224296"/>
      </dsp:txXfrm>
    </dsp:sp>
    <dsp:sp modelId="{14B8DEFA-C7DA-42FC-B07F-D8515743798F}">
      <dsp:nvSpPr>
        <dsp:cNvPr id="0" name=""/>
        <dsp:cNvSpPr/>
      </dsp:nvSpPr>
      <dsp:spPr>
        <a:xfrm>
          <a:off x="4768766" y="4318167"/>
          <a:ext cx="549747" cy="549747"/>
        </a:xfrm>
        <a:prstGeom prst="ellipse">
          <a:avLst/>
        </a:prstGeom>
        <a:solidFill>
          <a:schemeClr val="accent3">
            <a:lumMod val="40000"/>
            <a:lumOff val="60000"/>
          </a:schemeClr>
        </a:solidFill>
        <a:ln>
          <a:noFill/>
        </a:ln>
        <a:effectLst>
          <a:outerShdw blurRad="57150" dist="38100" dir="5400000" algn="ctr" rotWithShape="0">
            <a:schemeClr val="accent6">
              <a:hueOff val="0"/>
              <a:satOff val="0"/>
              <a:lumOff val="0"/>
              <a:alphaOff val="0"/>
              <a:shade val="9000"/>
              <a:alpha val="48000"/>
              <a:satMod val="105000"/>
            </a:scheme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b="1" kern="1200" dirty="0"/>
            <a:t>Gastrointestinal</a:t>
          </a:r>
          <a:endParaRPr lang="en-US" sz="500" b="1" kern="1200" dirty="0"/>
        </a:p>
      </dsp:txBody>
      <dsp:txXfrm>
        <a:off x="4849275" y="4398676"/>
        <a:ext cx="388729" cy="388729"/>
      </dsp:txXfrm>
    </dsp:sp>
    <dsp:sp modelId="{3E5857A7-F93A-44DF-AF72-7A2111E843FF}">
      <dsp:nvSpPr>
        <dsp:cNvPr id="0" name=""/>
        <dsp:cNvSpPr/>
      </dsp:nvSpPr>
      <dsp:spPr>
        <a:xfrm rot="5968421">
          <a:off x="4222342" y="3706994"/>
          <a:ext cx="446564" cy="37382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70000"/>
                <a:satMod val="130000"/>
              </a:schemeClr>
            </a:gs>
            <a:gs pos="43000">
              <a:schemeClr val="accent2">
                <a:hueOff val="0"/>
                <a:satOff val="0"/>
                <a:lumOff val="0"/>
                <a:alphaOff val="0"/>
                <a:tint val="44000"/>
                <a:satMod val="165000"/>
              </a:schemeClr>
            </a:gs>
            <a:gs pos="93000">
              <a:schemeClr val="accent2">
                <a:hueOff val="0"/>
                <a:satOff val="0"/>
                <a:lumOff val="0"/>
                <a:alphaOff val="0"/>
                <a:tint val="15000"/>
                <a:satMod val="165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ln>
          <a:noFill/>
        </a:ln>
        <a:effectLst>
          <a:outerShdw blurRad="57150" dist="38100" dir="5400000" algn="ctr" rotWithShape="0">
            <a:schemeClr val="accent2">
              <a:hueOff val="0"/>
              <a:satOff val="0"/>
              <a:lumOff val="0"/>
              <a:alphaOff val="0"/>
              <a:shade val="9000"/>
              <a:alpha val="48000"/>
              <a:satMod val="105000"/>
            </a:schemeClr>
          </a:outerShdw>
        </a:effectLst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 rot="10800000">
        <a:off x="4287645" y="3726451"/>
        <a:ext cx="334416" cy="224296"/>
      </dsp:txXfrm>
    </dsp:sp>
    <dsp:sp modelId="{A07B9755-9B75-45ED-9F4A-B0E7B3EFDD4C}">
      <dsp:nvSpPr>
        <dsp:cNvPr id="0" name=""/>
        <dsp:cNvSpPr/>
      </dsp:nvSpPr>
      <dsp:spPr>
        <a:xfrm>
          <a:off x="4054085" y="4318167"/>
          <a:ext cx="549747" cy="549747"/>
        </a:xfrm>
        <a:prstGeom prst="ellipse">
          <a:avLst/>
        </a:prstGeom>
        <a:solidFill>
          <a:schemeClr val="tx2">
            <a:lumMod val="40000"/>
            <a:lumOff val="60000"/>
          </a:schemeClr>
        </a:solidFill>
        <a:ln>
          <a:noFill/>
        </a:ln>
        <a:effectLst>
          <a:outerShdw blurRad="57150" dist="38100" dir="5400000" algn="ctr" rotWithShape="0">
            <a:schemeClr val="accent2">
              <a:hueOff val="0"/>
              <a:satOff val="0"/>
              <a:lumOff val="0"/>
              <a:alphaOff val="0"/>
              <a:shade val="9000"/>
              <a:alpha val="48000"/>
              <a:satMod val="105000"/>
            </a:scheme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b="1" kern="1200" dirty="0"/>
            <a:t>Eye Care</a:t>
          </a:r>
        </a:p>
      </dsp:txBody>
      <dsp:txXfrm>
        <a:off x="4134594" y="4398676"/>
        <a:ext cx="388729" cy="388729"/>
      </dsp:txXfrm>
    </dsp:sp>
    <dsp:sp modelId="{6EE765D0-D591-46BA-A746-4796816479C1}">
      <dsp:nvSpPr>
        <dsp:cNvPr id="0" name=""/>
        <dsp:cNvSpPr/>
      </dsp:nvSpPr>
      <dsp:spPr>
        <a:xfrm rot="7105263">
          <a:off x="3767071" y="3550700"/>
          <a:ext cx="446564" cy="37382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70000"/>
                <a:satMod val="130000"/>
              </a:schemeClr>
            </a:gs>
            <a:gs pos="43000">
              <a:schemeClr val="accent3">
                <a:hueOff val="0"/>
                <a:satOff val="0"/>
                <a:lumOff val="0"/>
                <a:alphaOff val="0"/>
                <a:tint val="44000"/>
                <a:satMod val="165000"/>
              </a:schemeClr>
            </a:gs>
            <a:gs pos="93000">
              <a:schemeClr val="accent3">
                <a:hueOff val="0"/>
                <a:satOff val="0"/>
                <a:lumOff val="0"/>
                <a:alphaOff val="0"/>
                <a:tint val="15000"/>
                <a:satMod val="165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ln>
          <a:noFill/>
        </a:ln>
        <a:effectLst>
          <a:outerShdw blurRad="57150" dist="38100" dir="5400000" algn="ctr" rotWithShape="0">
            <a:schemeClr val="accent3">
              <a:hueOff val="0"/>
              <a:satOff val="0"/>
              <a:lumOff val="0"/>
              <a:alphaOff val="0"/>
              <a:shade val="9000"/>
              <a:alpha val="48000"/>
              <a:satMod val="105000"/>
            </a:schemeClr>
          </a:outerShdw>
        </a:effectLst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 rot="10800000">
        <a:off x="3849833" y="3576150"/>
        <a:ext cx="334416" cy="224296"/>
      </dsp:txXfrm>
    </dsp:sp>
    <dsp:sp modelId="{170FC903-E5EA-4161-BA1F-5ED03AAF9337}">
      <dsp:nvSpPr>
        <dsp:cNvPr id="0" name=""/>
        <dsp:cNvSpPr/>
      </dsp:nvSpPr>
      <dsp:spPr>
        <a:xfrm>
          <a:off x="3378128" y="4086110"/>
          <a:ext cx="549747" cy="549747"/>
        </a:xfrm>
        <a:prstGeom prst="ellips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70000"/>
                <a:satMod val="130000"/>
              </a:schemeClr>
            </a:gs>
            <a:gs pos="43000">
              <a:schemeClr val="accent3">
                <a:hueOff val="0"/>
                <a:satOff val="0"/>
                <a:lumOff val="0"/>
                <a:alphaOff val="0"/>
                <a:tint val="44000"/>
                <a:satMod val="165000"/>
              </a:schemeClr>
            </a:gs>
            <a:gs pos="93000">
              <a:schemeClr val="accent3">
                <a:hueOff val="0"/>
                <a:satOff val="0"/>
                <a:lumOff val="0"/>
                <a:alphaOff val="0"/>
                <a:tint val="15000"/>
                <a:satMod val="165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ln>
          <a:noFill/>
        </a:ln>
        <a:effectLst>
          <a:outerShdw blurRad="57150" dist="38100" dir="5400000" algn="ctr" rotWithShape="0">
            <a:schemeClr val="accent3">
              <a:hueOff val="0"/>
              <a:satOff val="0"/>
              <a:lumOff val="0"/>
              <a:alphaOff val="0"/>
              <a:shade val="9000"/>
              <a:alpha val="48000"/>
              <a:satMod val="105000"/>
            </a:scheme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b="1" kern="1200" dirty="0"/>
            <a:t>Endocrine &amp; Diabetics</a:t>
          </a:r>
        </a:p>
      </dsp:txBody>
      <dsp:txXfrm>
        <a:off x="3458637" y="4166619"/>
        <a:ext cx="388729" cy="388729"/>
      </dsp:txXfrm>
    </dsp:sp>
    <dsp:sp modelId="{349DF450-D2B9-4FFE-A29F-9ACD0771B2FC}">
      <dsp:nvSpPr>
        <dsp:cNvPr id="0" name=""/>
        <dsp:cNvSpPr/>
      </dsp:nvSpPr>
      <dsp:spPr>
        <a:xfrm rot="8242105">
          <a:off x="3387217" y="3255047"/>
          <a:ext cx="446564" cy="373828"/>
        </a:xfrm>
        <a:prstGeom prst="rightArrow">
          <a:avLst>
            <a:gd name="adj1" fmla="val 60000"/>
            <a:gd name="adj2" fmla="val 50000"/>
          </a:avLst>
        </a:prstGeom>
        <a:solidFill>
          <a:srgbClr val="00B0F0"/>
        </a:solidFill>
        <a:ln>
          <a:noFill/>
        </a:ln>
        <a:effectLst>
          <a:outerShdw blurRad="57150" dist="38100" dir="5400000" algn="ctr" rotWithShape="0">
            <a:schemeClr val="accent4">
              <a:hueOff val="0"/>
              <a:satOff val="0"/>
              <a:lumOff val="0"/>
              <a:alphaOff val="0"/>
              <a:shade val="9000"/>
              <a:alpha val="48000"/>
              <a:satMod val="105000"/>
            </a:schemeClr>
          </a:outerShdw>
        </a:effectLst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 rot="10800000">
        <a:off x="3484546" y="3291835"/>
        <a:ext cx="334416" cy="224296"/>
      </dsp:txXfrm>
    </dsp:sp>
    <dsp:sp modelId="{3AEBBC12-5D65-4184-BF1D-FC41EC576EAC}">
      <dsp:nvSpPr>
        <dsp:cNvPr id="0" name=""/>
        <dsp:cNvSpPr/>
      </dsp:nvSpPr>
      <dsp:spPr>
        <a:xfrm>
          <a:off x="2814144" y="3647144"/>
          <a:ext cx="549747" cy="549747"/>
        </a:xfrm>
        <a:prstGeom prst="ellipse">
          <a:avLst/>
        </a:prstGeom>
        <a:solidFill>
          <a:srgbClr val="00B0F0"/>
        </a:solidFill>
        <a:ln>
          <a:noFill/>
        </a:ln>
        <a:effectLst>
          <a:outerShdw blurRad="57150" dist="38100" dir="5400000" algn="ctr" rotWithShape="0">
            <a:schemeClr val="accent4">
              <a:hueOff val="0"/>
              <a:satOff val="0"/>
              <a:lumOff val="0"/>
              <a:alphaOff val="0"/>
              <a:shade val="9000"/>
              <a:alpha val="48000"/>
              <a:satMod val="105000"/>
            </a:scheme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b="1" kern="1200" dirty="0"/>
            <a:t>Cough &amp; Cold</a:t>
          </a:r>
        </a:p>
      </dsp:txBody>
      <dsp:txXfrm>
        <a:off x="2894653" y="3727653"/>
        <a:ext cx="388729" cy="388729"/>
      </dsp:txXfrm>
    </dsp:sp>
    <dsp:sp modelId="{5971FB5D-DB5C-4596-BB15-3EF4E7A6E896}">
      <dsp:nvSpPr>
        <dsp:cNvPr id="0" name=""/>
        <dsp:cNvSpPr/>
      </dsp:nvSpPr>
      <dsp:spPr>
        <a:xfrm rot="9378947">
          <a:off x="3123942" y="2852076"/>
          <a:ext cx="446564" cy="37382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70000"/>
                <a:satMod val="130000"/>
              </a:schemeClr>
            </a:gs>
            <a:gs pos="43000">
              <a:schemeClr val="accent5">
                <a:hueOff val="0"/>
                <a:satOff val="0"/>
                <a:lumOff val="0"/>
                <a:alphaOff val="0"/>
                <a:tint val="44000"/>
                <a:satMod val="165000"/>
              </a:schemeClr>
            </a:gs>
            <a:gs pos="93000">
              <a:schemeClr val="accent5">
                <a:hueOff val="0"/>
                <a:satOff val="0"/>
                <a:lumOff val="0"/>
                <a:alphaOff val="0"/>
                <a:tint val="15000"/>
                <a:satMod val="165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ln>
          <a:noFill/>
        </a:ln>
        <a:effectLst>
          <a:outerShdw blurRad="57150" dist="38100" dir="5400000" algn="ctr" rotWithShape="0">
            <a:schemeClr val="accent5">
              <a:hueOff val="0"/>
              <a:satOff val="0"/>
              <a:lumOff val="0"/>
              <a:alphaOff val="0"/>
              <a:shade val="9000"/>
              <a:alpha val="48000"/>
              <a:satMod val="105000"/>
            </a:schemeClr>
          </a:outerShdw>
        </a:effectLst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 rot="10800000">
        <a:off x="3231367" y="2904317"/>
        <a:ext cx="334416" cy="224296"/>
      </dsp:txXfrm>
    </dsp:sp>
    <dsp:sp modelId="{F0C747B3-3DFC-47D8-BB28-F1527D481459}">
      <dsp:nvSpPr>
        <dsp:cNvPr id="0" name=""/>
        <dsp:cNvSpPr/>
      </dsp:nvSpPr>
      <dsp:spPr>
        <a:xfrm>
          <a:off x="2423251" y="3048837"/>
          <a:ext cx="549747" cy="549747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70000"/>
                <a:satMod val="130000"/>
              </a:schemeClr>
            </a:gs>
            <a:gs pos="43000">
              <a:schemeClr val="accent5">
                <a:hueOff val="0"/>
                <a:satOff val="0"/>
                <a:lumOff val="0"/>
                <a:alphaOff val="0"/>
                <a:tint val="44000"/>
                <a:satMod val="165000"/>
              </a:schemeClr>
            </a:gs>
            <a:gs pos="93000">
              <a:schemeClr val="accent5">
                <a:hueOff val="0"/>
                <a:satOff val="0"/>
                <a:lumOff val="0"/>
                <a:alphaOff val="0"/>
                <a:tint val="15000"/>
                <a:satMod val="165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ln>
          <a:noFill/>
        </a:ln>
        <a:effectLst>
          <a:outerShdw blurRad="57150" dist="38100" dir="5400000" algn="ctr" rotWithShape="0">
            <a:schemeClr val="accent5">
              <a:hueOff val="0"/>
              <a:satOff val="0"/>
              <a:lumOff val="0"/>
              <a:alphaOff val="0"/>
              <a:shade val="9000"/>
              <a:alpha val="48000"/>
              <a:satMod val="105000"/>
            </a:scheme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b="1" kern="1200" dirty="0"/>
            <a:t>Central Nervous System</a:t>
          </a:r>
        </a:p>
      </dsp:txBody>
      <dsp:txXfrm>
        <a:off x="2503760" y="3129346"/>
        <a:ext cx="388729" cy="388729"/>
      </dsp:txXfrm>
    </dsp:sp>
    <dsp:sp modelId="{14C5A053-21D5-4575-A192-5A4FCEA06B1D}">
      <dsp:nvSpPr>
        <dsp:cNvPr id="0" name=""/>
        <dsp:cNvSpPr/>
      </dsp:nvSpPr>
      <dsp:spPr>
        <a:xfrm rot="10515789">
          <a:off x="3005777" y="2385453"/>
          <a:ext cx="446564" cy="373828"/>
        </a:xfrm>
        <a:prstGeom prst="rightArrow">
          <a:avLst>
            <a:gd name="adj1" fmla="val 60000"/>
            <a:gd name="adj2" fmla="val 50000"/>
          </a:avLst>
        </a:prstGeom>
        <a:solidFill>
          <a:schemeClr val="bg2">
            <a:lumMod val="75000"/>
          </a:schemeClr>
        </a:solidFill>
        <a:ln>
          <a:noFill/>
        </a:ln>
        <a:effectLst>
          <a:outerShdw blurRad="57150" dist="38100" dir="5400000" algn="ctr" rotWithShape="0">
            <a:schemeClr val="accent6">
              <a:hueOff val="0"/>
              <a:satOff val="0"/>
              <a:lumOff val="0"/>
              <a:alphaOff val="0"/>
              <a:shade val="9000"/>
              <a:alpha val="48000"/>
              <a:satMod val="105000"/>
            </a:schemeClr>
          </a:outerShdw>
        </a:effectLst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 rot="10800000">
        <a:off x="3117733" y="2455588"/>
        <a:ext cx="334416" cy="224296"/>
      </dsp:txXfrm>
    </dsp:sp>
    <dsp:sp modelId="{64712AB9-4D52-4AA4-ADBE-9C96263724C8}">
      <dsp:nvSpPr>
        <dsp:cNvPr id="0" name=""/>
        <dsp:cNvSpPr/>
      </dsp:nvSpPr>
      <dsp:spPr>
        <a:xfrm>
          <a:off x="2247807" y="2356026"/>
          <a:ext cx="549747" cy="549747"/>
        </a:xfrm>
        <a:prstGeom prst="ellipse">
          <a:avLst/>
        </a:prstGeom>
        <a:solidFill>
          <a:schemeClr val="bg2">
            <a:lumMod val="75000"/>
          </a:schemeClr>
        </a:solidFill>
        <a:ln>
          <a:noFill/>
        </a:ln>
        <a:effectLst>
          <a:outerShdw blurRad="57150" dist="38100" dir="5400000" algn="ctr" rotWithShape="0">
            <a:schemeClr val="accent6">
              <a:hueOff val="0"/>
              <a:satOff val="0"/>
              <a:lumOff val="0"/>
              <a:alphaOff val="0"/>
              <a:shade val="9000"/>
              <a:alpha val="48000"/>
              <a:satMod val="105000"/>
            </a:scheme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b="1" kern="1200" dirty="0"/>
            <a:t>Cardiovascula</a:t>
          </a:r>
          <a:r>
            <a:rPr lang="en-US" sz="500" kern="1200" dirty="0"/>
            <a:t>r</a:t>
          </a:r>
        </a:p>
      </dsp:txBody>
      <dsp:txXfrm>
        <a:off x="2328316" y="2436535"/>
        <a:ext cx="388729" cy="388729"/>
      </dsp:txXfrm>
    </dsp:sp>
    <dsp:sp modelId="{6B9B902A-958E-4EDB-ADB7-4A24DA0024E3}">
      <dsp:nvSpPr>
        <dsp:cNvPr id="0" name=""/>
        <dsp:cNvSpPr/>
      </dsp:nvSpPr>
      <dsp:spPr>
        <a:xfrm rot="11652632">
          <a:off x="3045527" y="1905745"/>
          <a:ext cx="446564" cy="37382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70000"/>
                <a:satMod val="130000"/>
              </a:schemeClr>
            </a:gs>
            <a:gs pos="43000">
              <a:schemeClr val="accent2">
                <a:hueOff val="0"/>
                <a:satOff val="0"/>
                <a:lumOff val="0"/>
                <a:alphaOff val="0"/>
                <a:tint val="44000"/>
                <a:satMod val="165000"/>
              </a:schemeClr>
            </a:gs>
            <a:gs pos="93000">
              <a:schemeClr val="accent2">
                <a:hueOff val="0"/>
                <a:satOff val="0"/>
                <a:lumOff val="0"/>
                <a:alphaOff val="0"/>
                <a:tint val="15000"/>
                <a:satMod val="165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ln>
          <a:noFill/>
        </a:ln>
        <a:effectLst>
          <a:outerShdw blurRad="57150" dist="38100" dir="5400000" algn="ctr" rotWithShape="0">
            <a:schemeClr val="accent2">
              <a:hueOff val="0"/>
              <a:satOff val="0"/>
              <a:lumOff val="0"/>
              <a:alphaOff val="0"/>
              <a:shade val="9000"/>
              <a:alpha val="48000"/>
              <a:satMod val="105000"/>
            </a:schemeClr>
          </a:outerShdw>
        </a:effectLst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 rot="10800000">
        <a:off x="3155959" y="1994276"/>
        <a:ext cx="334416" cy="224296"/>
      </dsp:txXfrm>
    </dsp:sp>
    <dsp:sp modelId="{ADC406F7-37F9-4DCD-8C45-78B250922169}">
      <dsp:nvSpPr>
        <dsp:cNvPr id="0" name=""/>
        <dsp:cNvSpPr/>
      </dsp:nvSpPr>
      <dsp:spPr>
        <a:xfrm>
          <a:off x="2306825" y="1643786"/>
          <a:ext cx="549747" cy="549747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70000"/>
                <a:satMod val="130000"/>
              </a:schemeClr>
            </a:gs>
            <a:gs pos="43000">
              <a:schemeClr val="accent2">
                <a:hueOff val="0"/>
                <a:satOff val="0"/>
                <a:lumOff val="0"/>
                <a:alphaOff val="0"/>
                <a:tint val="44000"/>
                <a:satMod val="165000"/>
              </a:schemeClr>
            </a:gs>
            <a:gs pos="93000">
              <a:schemeClr val="accent2">
                <a:hueOff val="0"/>
                <a:satOff val="0"/>
                <a:lumOff val="0"/>
                <a:alphaOff val="0"/>
                <a:tint val="15000"/>
                <a:satMod val="165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ln>
          <a:noFill/>
        </a:ln>
        <a:effectLst>
          <a:outerShdw blurRad="57150" dist="38100" dir="5400000" algn="ctr" rotWithShape="0">
            <a:schemeClr val="accent2">
              <a:hueOff val="0"/>
              <a:satOff val="0"/>
              <a:lumOff val="0"/>
              <a:alphaOff val="0"/>
              <a:shade val="9000"/>
              <a:alpha val="48000"/>
              <a:satMod val="105000"/>
            </a:scheme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b="1" kern="1200" dirty="0"/>
            <a:t>Respiratory</a:t>
          </a:r>
        </a:p>
      </dsp:txBody>
      <dsp:txXfrm>
        <a:off x="2387334" y="1724295"/>
        <a:ext cx="388729" cy="388729"/>
      </dsp:txXfrm>
    </dsp:sp>
    <dsp:sp modelId="{D68DDEA3-FFE5-4209-9905-F61E93BFB53F}">
      <dsp:nvSpPr>
        <dsp:cNvPr id="0" name=""/>
        <dsp:cNvSpPr/>
      </dsp:nvSpPr>
      <dsp:spPr>
        <a:xfrm rot="12776696">
          <a:off x="3238998" y="1470700"/>
          <a:ext cx="444136" cy="37382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70000"/>
                <a:satMod val="130000"/>
              </a:schemeClr>
            </a:gs>
            <a:gs pos="43000">
              <a:schemeClr val="accent3">
                <a:hueOff val="0"/>
                <a:satOff val="0"/>
                <a:lumOff val="0"/>
                <a:alphaOff val="0"/>
                <a:tint val="44000"/>
                <a:satMod val="165000"/>
              </a:schemeClr>
            </a:gs>
            <a:gs pos="93000">
              <a:schemeClr val="accent3">
                <a:hueOff val="0"/>
                <a:satOff val="0"/>
                <a:lumOff val="0"/>
                <a:alphaOff val="0"/>
                <a:tint val="15000"/>
                <a:satMod val="165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ln>
          <a:noFill/>
        </a:ln>
        <a:effectLst>
          <a:outerShdw blurRad="57150" dist="38100" dir="5400000" algn="ctr" rotWithShape="0">
            <a:schemeClr val="accent3">
              <a:hueOff val="0"/>
              <a:satOff val="0"/>
              <a:lumOff val="0"/>
              <a:alphaOff val="0"/>
              <a:shade val="9000"/>
              <a:alpha val="48000"/>
              <a:satMod val="105000"/>
            </a:schemeClr>
          </a:outerShdw>
        </a:effectLst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 rot="10800000">
        <a:off x="3342129" y="1575961"/>
        <a:ext cx="331988" cy="224296"/>
      </dsp:txXfrm>
    </dsp:sp>
    <dsp:sp modelId="{12999ECA-10E6-49E8-943C-24BDDE97EF8E}">
      <dsp:nvSpPr>
        <dsp:cNvPr id="0" name=""/>
        <dsp:cNvSpPr/>
      </dsp:nvSpPr>
      <dsp:spPr>
        <a:xfrm>
          <a:off x="2593352" y="998555"/>
          <a:ext cx="549747" cy="549747"/>
        </a:xfrm>
        <a:prstGeom prst="ellips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70000"/>
                <a:satMod val="130000"/>
              </a:schemeClr>
            </a:gs>
            <a:gs pos="43000">
              <a:schemeClr val="accent3">
                <a:hueOff val="0"/>
                <a:satOff val="0"/>
                <a:lumOff val="0"/>
                <a:alphaOff val="0"/>
                <a:tint val="44000"/>
                <a:satMod val="165000"/>
              </a:schemeClr>
            </a:gs>
            <a:gs pos="93000">
              <a:schemeClr val="accent3">
                <a:hueOff val="0"/>
                <a:satOff val="0"/>
                <a:lumOff val="0"/>
                <a:alphaOff val="0"/>
                <a:tint val="15000"/>
                <a:satMod val="165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ln>
          <a:noFill/>
        </a:ln>
        <a:effectLst>
          <a:outerShdw blurRad="57150" dist="38100" dir="5400000" algn="ctr" rotWithShape="0">
            <a:schemeClr val="accent3">
              <a:hueOff val="0"/>
              <a:satOff val="0"/>
              <a:lumOff val="0"/>
              <a:alphaOff val="0"/>
              <a:shade val="9000"/>
              <a:alpha val="48000"/>
              <a:satMod val="105000"/>
            </a:scheme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b="1" kern="1200" dirty="0"/>
            <a:t>Skin Care</a:t>
          </a:r>
        </a:p>
      </dsp:txBody>
      <dsp:txXfrm>
        <a:off x="2673861" y="1079064"/>
        <a:ext cx="388729" cy="388729"/>
      </dsp:txXfrm>
    </dsp:sp>
    <dsp:sp modelId="{024722F7-3CAE-4BD1-B9BD-FE305905F574}">
      <dsp:nvSpPr>
        <dsp:cNvPr id="0" name=""/>
        <dsp:cNvSpPr/>
      </dsp:nvSpPr>
      <dsp:spPr>
        <a:xfrm rot="13848584">
          <a:off x="3601491" y="1172477"/>
          <a:ext cx="388640" cy="37382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70000"/>
                <a:satMod val="130000"/>
              </a:schemeClr>
            </a:gs>
            <a:gs pos="43000">
              <a:schemeClr val="accent4">
                <a:hueOff val="0"/>
                <a:satOff val="0"/>
                <a:lumOff val="0"/>
                <a:alphaOff val="0"/>
                <a:tint val="44000"/>
                <a:satMod val="165000"/>
              </a:schemeClr>
            </a:gs>
            <a:gs pos="93000">
              <a:schemeClr val="accent4">
                <a:hueOff val="0"/>
                <a:satOff val="0"/>
                <a:lumOff val="0"/>
                <a:alphaOff val="0"/>
                <a:tint val="15000"/>
                <a:satMod val="165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ln>
          <a:noFill/>
        </a:ln>
        <a:effectLst>
          <a:outerShdw blurRad="57150" dist="38100" dir="5400000" algn="ctr" rotWithShape="0">
            <a:schemeClr val="accent4">
              <a:hueOff val="0"/>
              <a:satOff val="0"/>
              <a:lumOff val="0"/>
              <a:alphaOff val="0"/>
              <a:shade val="9000"/>
              <a:alpha val="48000"/>
              <a:satMod val="105000"/>
            </a:schemeClr>
          </a:outerShdw>
        </a:effectLst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 rot="10800000">
        <a:off x="3692998" y="1290703"/>
        <a:ext cx="276492" cy="224296"/>
      </dsp:txXfrm>
    </dsp:sp>
    <dsp:sp modelId="{BD33FB71-F49B-4996-869E-9035926524B3}">
      <dsp:nvSpPr>
        <dsp:cNvPr id="0" name=""/>
        <dsp:cNvSpPr/>
      </dsp:nvSpPr>
      <dsp:spPr>
        <a:xfrm>
          <a:off x="3108615" y="578785"/>
          <a:ext cx="549747" cy="549747"/>
        </a:xfrm>
        <a:prstGeom prst="ellips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70000"/>
                <a:satMod val="130000"/>
              </a:schemeClr>
            </a:gs>
            <a:gs pos="43000">
              <a:schemeClr val="accent4">
                <a:hueOff val="0"/>
                <a:satOff val="0"/>
                <a:lumOff val="0"/>
                <a:alphaOff val="0"/>
                <a:tint val="44000"/>
                <a:satMod val="165000"/>
              </a:schemeClr>
            </a:gs>
            <a:gs pos="93000">
              <a:schemeClr val="accent4">
                <a:hueOff val="0"/>
                <a:satOff val="0"/>
                <a:lumOff val="0"/>
                <a:alphaOff val="0"/>
                <a:tint val="15000"/>
                <a:satMod val="165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ln>
          <a:noFill/>
        </a:ln>
        <a:effectLst>
          <a:outerShdw blurRad="57150" dist="38100" dir="5400000" algn="ctr" rotWithShape="0">
            <a:schemeClr val="accent4">
              <a:hueOff val="0"/>
              <a:satOff val="0"/>
              <a:lumOff val="0"/>
              <a:alphaOff val="0"/>
              <a:shade val="9000"/>
              <a:alpha val="48000"/>
              <a:satMod val="105000"/>
            </a:scheme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b="1" kern="1200" dirty="0"/>
            <a:t>Urogenital</a:t>
          </a:r>
        </a:p>
      </dsp:txBody>
      <dsp:txXfrm>
        <a:off x="3189124" y="659294"/>
        <a:ext cx="388729" cy="388729"/>
      </dsp:txXfrm>
    </dsp:sp>
    <dsp:sp modelId="{BBD4059A-112C-4B3A-AA2C-8C2CAB74B6C6}">
      <dsp:nvSpPr>
        <dsp:cNvPr id="0" name=""/>
        <dsp:cNvSpPr/>
      </dsp:nvSpPr>
      <dsp:spPr>
        <a:xfrm rot="15063158">
          <a:off x="3988231" y="881696"/>
          <a:ext cx="446564" cy="373828"/>
        </a:xfrm>
        <a:prstGeom prst="rightArrow">
          <a:avLst>
            <a:gd name="adj1" fmla="val 60000"/>
            <a:gd name="adj2" fmla="val 50000"/>
          </a:avLst>
        </a:prstGeom>
        <a:solidFill>
          <a:schemeClr val="bg1">
            <a:lumMod val="95000"/>
          </a:schemeClr>
        </a:solidFill>
        <a:ln>
          <a:noFill/>
        </a:ln>
        <a:effectLst>
          <a:outerShdw blurRad="57150" dist="38100" dir="5400000" algn="ctr" rotWithShape="0">
            <a:schemeClr val="accent5">
              <a:hueOff val="0"/>
              <a:satOff val="0"/>
              <a:lumOff val="0"/>
              <a:alphaOff val="0"/>
              <a:shade val="9000"/>
              <a:alpha val="48000"/>
              <a:satMod val="105000"/>
            </a:schemeClr>
          </a:outerShdw>
        </a:effectLst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 rot="10800000">
        <a:off x="4062512" y="1009498"/>
        <a:ext cx="334416" cy="224296"/>
      </dsp:txXfrm>
    </dsp:sp>
    <dsp:sp modelId="{D6C32441-B538-4F5F-94CC-094D46188BA4}">
      <dsp:nvSpPr>
        <dsp:cNvPr id="0" name=""/>
        <dsp:cNvSpPr/>
      </dsp:nvSpPr>
      <dsp:spPr>
        <a:xfrm>
          <a:off x="3706492" y="123342"/>
          <a:ext cx="549747" cy="549747"/>
        </a:xfrm>
        <a:prstGeom prst="ellipse">
          <a:avLst/>
        </a:prstGeom>
        <a:solidFill>
          <a:schemeClr val="bg1">
            <a:lumMod val="95000"/>
          </a:schemeClr>
        </a:solidFill>
        <a:ln>
          <a:noFill/>
        </a:ln>
        <a:effectLst>
          <a:outerShdw blurRad="57150" dist="38100" dir="5400000" algn="ctr" rotWithShape="0">
            <a:schemeClr val="accent5">
              <a:hueOff val="0"/>
              <a:satOff val="0"/>
              <a:lumOff val="0"/>
              <a:alphaOff val="0"/>
              <a:shade val="9000"/>
              <a:alpha val="48000"/>
              <a:satMod val="105000"/>
            </a:scheme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b="1" kern="1200" dirty="0"/>
            <a:t>Vitamin &amp; Minerals Supplement</a:t>
          </a:r>
        </a:p>
      </dsp:txBody>
      <dsp:txXfrm>
        <a:off x="3787001" y="203851"/>
        <a:ext cx="388729" cy="38872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79AD05-5B17-4077-8EF2-D02DE03F190E}" type="datetimeFigureOut">
              <a:rPr lang="en-US" smtClean="0"/>
              <a:t>10/7/2024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B5F053-74BF-4A7A-860A-57CCF24E14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64015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B5F053-74BF-4A7A-860A-57CCF24E149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5306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B5F053-74BF-4A7A-860A-57CCF24E149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3124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476500" y="3124200"/>
            <a:ext cx="6686550" cy="1894362"/>
          </a:xfrm>
        </p:spPr>
        <p:txBody>
          <a:bodyPr/>
          <a:lstStyle>
            <a:lvl1pPr>
              <a:defRPr b="1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476500" y="5003322"/>
            <a:ext cx="6686550" cy="1371600"/>
          </a:xfrm>
        </p:spPr>
        <p:txBody>
          <a:bodyPr/>
          <a:lstStyle>
            <a:lvl1pPr marL="0" indent="0" algn="l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 bwMode="auto">
          <a:xfrm rot="5400000">
            <a:off x="8506923" y="1158222"/>
            <a:ext cx="2286000" cy="412750"/>
          </a:xfrm>
        </p:spPr>
        <p:txBody>
          <a:bodyPr/>
          <a:lstStyle/>
          <a:p>
            <a:fld id="{499BFDFB-4885-4A57-8F1D-566EEA9B9927}" type="datetime1">
              <a:rPr lang="en-US" smtClean="0"/>
              <a:t>10/7/2024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819440" y="4165667"/>
            <a:ext cx="3657600" cy="416052"/>
          </a:xfrm>
        </p:spPr>
        <p:txBody>
          <a:bodyPr/>
          <a:lstStyle/>
          <a:p>
            <a:r>
              <a:rPr lang="en-US"/>
              <a:t>Annual report 2022-23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412750" y="0"/>
            <a:ext cx="6604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299364" y="0"/>
            <a:ext cx="113386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4" name="Rectangle 13"/>
          <p:cNvSpPr/>
          <p:nvPr/>
        </p:nvSpPr>
        <p:spPr bwMode="auto">
          <a:xfrm>
            <a:off x="1073150" y="0"/>
            <a:ext cx="197028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9" name="Rectangle 18"/>
          <p:cNvSpPr/>
          <p:nvPr/>
        </p:nvSpPr>
        <p:spPr bwMode="auto">
          <a:xfrm>
            <a:off x="1236430" y="0"/>
            <a:ext cx="24947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115206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Straight Connector 17"/>
          <p:cNvSpPr>
            <a:spLocks noChangeShapeType="1"/>
          </p:cNvSpPr>
          <p:nvPr/>
        </p:nvSpPr>
        <p:spPr bwMode="auto">
          <a:xfrm>
            <a:off x="9906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0" name="Straight Connector 19"/>
          <p:cNvSpPr>
            <a:spLocks noChangeShapeType="1"/>
          </p:cNvSpPr>
          <p:nvPr/>
        </p:nvSpPr>
        <p:spPr bwMode="auto">
          <a:xfrm>
            <a:off x="925288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1870527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11557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2" name="Straight Connector 21"/>
          <p:cNvSpPr>
            <a:spLocks noChangeShapeType="1"/>
          </p:cNvSpPr>
          <p:nvPr/>
        </p:nvSpPr>
        <p:spPr bwMode="auto">
          <a:xfrm>
            <a:off x="9873344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7" name="Rectangle 26"/>
          <p:cNvSpPr/>
          <p:nvPr/>
        </p:nvSpPr>
        <p:spPr bwMode="auto">
          <a:xfrm>
            <a:off x="1320800" y="0"/>
            <a:ext cx="8255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Oval 20"/>
          <p:cNvSpPr/>
          <p:nvPr/>
        </p:nvSpPr>
        <p:spPr bwMode="auto">
          <a:xfrm>
            <a:off x="660400" y="3429000"/>
            <a:ext cx="1403350" cy="1295400"/>
          </a:xfrm>
          <a:prstGeom prst="ellipse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Oval 22"/>
          <p:cNvSpPr/>
          <p:nvPr/>
        </p:nvSpPr>
        <p:spPr bwMode="auto">
          <a:xfrm>
            <a:off x="1418768" y="4866752"/>
            <a:ext cx="694876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4" name="Oval 23"/>
          <p:cNvSpPr/>
          <p:nvPr/>
        </p:nvSpPr>
        <p:spPr bwMode="auto">
          <a:xfrm>
            <a:off x="1182003" y="5500632"/>
            <a:ext cx="14859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Oval 25"/>
          <p:cNvSpPr/>
          <p:nvPr/>
        </p:nvSpPr>
        <p:spPr bwMode="auto">
          <a:xfrm>
            <a:off x="1802892" y="5788152"/>
            <a:ext cx="29718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5" name="Oval 24"/>
          <p:cNvSpPr/>
          <p:nvPr/>
        </p:nvSpPr>
        <p:spPr>
          <a:xfrm>
            <a:off x="2063750" y="4495800"/>
            <a:ext cx="39624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 bwMode="auto">
          <a:xfrm>
            <a:off x="1436006" y="4928702"/>
            <a:ext cx="660400" cy="517524"/>
          </a:xfrm>
        </p:spPr>
        <p:txBody>
          <a:bodyPr/>
          <a:lstStyle/>
          <a:p>
            <a:fld id="{4F6182D2-683F-49BF-B68A-94EA5CE98E4B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A163F-833F-4E00-9EAB-4513838F8F23}" type="datetime1">
              <a:rPr lang="en-US" smtClean="0"/>
              <a:t>10/7/2024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Annual report 2022-23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182D2-683F-49BF-B68A-94EA5CE98E4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81850" y="274643"/>
            <a:ext cx="181610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274641"/>
            <a:ext cx="652145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604F60-279C-45ED-A4B6-74253A916F0D}" type="datetime1">
              <a:rPr lang="en-US" smtClean="0"/>
              <a:t>10/7/2024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Annual report 2022-23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182D2-683F-49BF-B68A-94EA5CE98E4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95300" y="1600200"/>
            <a:ext cx="8089900" cy="4873752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78846686-C9D9-427E-8F3D-44C788FEEAAE}" type="datetime1">
              <a:rPr lang="en-US" smtClean="0"/>
              <a:t>10/7/2024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4F6182D2-683F-49BF-B68A-94EA5CE98E4B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r>
              <a:rPr lang="en-US"/>
              <a:t>Annual report 2022-23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76500" y="2895600"/>
            <a:ext cx="6686550" cy="2053590"/>
          </a:xfrm>
        </p:spPr>
        <p:txBody>
          <a:bodyPr/>
          <a:lstStyle>
            <a:lvl1pPr algn="l">
              <a:buNone/>
              <a:defRPr sz="3000" b="1" cap="small" baseline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76500" y="5010150"/>
            <a:ext cx="6686550" cy="1371600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>
          <a:xfrm rot="5400000">
            <a:off x="8505444" y="1154557"/>
            <a:ext cx="2286000" cy="412750"/>
          </a:xfrm>
        </p:spPr>
        <p:txBody>
          <a:bodyPr/>
          <a:lstStyle/>
          <a:p>
            <a:fld id="{2528C922-E4C5-434B-A5E5-3EAA63A45A11}" type="datetime1">
              <a:rPr lang="en-US" smtClean="0"/>
              <a:t>10/7/2024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819644" y="4162806"/>
            <a:ext cx="3657600" cy="416052"/>
          </a:xfrm>
        </p:spPr>
        <p:txBody>
          <a:bodyPr/>
          <a:lstStyle/>
          <a:p>
            <a:r>
              <a:rPr lang="en-US"/>
              <a:t>Annual report 2022-23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412750" y="0"/>
            <a:ext cx="6604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299364" y="0"/>
            <a:ext cx="113386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 bwMode="auto">
          <a:xfrm>
            <a:off x="1073150" y="0"/>
            <a:ext cx="197028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1236430" y="0"/>
            <a:ext cx="24947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>
            <a:off x="115206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Straight Connector 13"/>
          <p:cNvSpPr>
            <a:spLocks noChangeShapeType="1"/>
          </p:cNvSpPr>
          <p:nvPr/>
        </p:nvSpPr>
        <p:spPr bwMode="auto">
          <a:xfrm>
            <a:off x="9906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925288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1870527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7" name="Straight Connector 16"/>
          <p:cNvSpPr>
            <a:spLocks noChangeShapeType="1"/>
          </p:cNvSpPr>
          <p:nvPr/>
        </p:nvSpPr>
        <p:spPr bwMode="auto">
          <a:xfrm>
            <a:off x="11557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Rectangle 17"/>
          <p:cNvSpPr/>
          <p:nvPr/>
        </p:nvSpPr>
        <p:spPr bwMode="auto">
          <a:xfrm>
            <a:off x="1320800" y="0"/>
            <a:ext cx="8255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9" name="Oval 18"/>
          <p:cNvSpPr/>
          <p:nvPr/>
        </p:nvSpPr>
        <p:spPr bwMode="auto">
          <a:xfrm>
            <a:off x="660400" y="3429000"/>
            <a:ext cx="1403350" cy="129540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0" name="Oval 19"/>
          <p:cNvSpPr/>
          <p:nvPr/>
        </p:nvSpPr>
        <p:spPr bwMode="auto">
          <a:xfrm>
            <a:off x="1435096" y="4866752"/>
            <a:ext cx="694876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Oval 20"/>
          <p:cNvSpPr/>
          <p:nvPr/>
        </p:nvSpPr>
        <p:spPr bwMode="auto">
          <a:xfrm>
            <a:off x="1182003" y="5500632"/>
            <a:ext cx="14859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Oval 21"/>
          <p:cNvSpPr/>
          <p:nvPr/>
        </p:nvSpPr>
        <p:spPr bwMode="auto">
          <a:xfrm>
            <a:off x="1802892" y="5791200"/>
            <a:ext cx="29718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Oval 22"/>
          <p:cNvSpPr/>
          <p:nvPr/>
        </p:nvSpPr>
        <p:spPr bwMode="auto">
          <a:xfrm>
            <a:off x="2035627" y="4479888"/>
            <a:ext cx="39624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Straight Connector 25"/>
          <p:cNvSpPr>
            <a:spLocks noChangeShapeType="1"/>
          </p:cNvSpPr>
          <p:nvPr/>
        </p:nvSpPr>
        <p:spPr bwMode="auto">
          <a:xfrm>
            <a:off x="9856106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>
          <a:xfrm>
            <a:off x="1452334" y="4928702"/>
            <a:ext cx="660400" cy="517524"/>
          </a:xfrm>
        </p:spPr>
        <p:txBody>
          <a:bodyPr/>
          <a:lstStyle/>
          <a:p>
            <a:fld id="{4F6182D2-683F-49BF-B68A-94EA5CE98E4B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09F3C-165D-42AF-88C1-ADA06CDF2834}" type="datetime1">
              <a:rPr lang="en-US" smtClean="0"/>
              <a:t>10/7/2024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Annual report 2022-23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182D2-683F-49BF-B68A-94EA5CE98E4B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95300" y="1600200"/>
            <a:ext cx="3962400" cy="4572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626102" y="1600200"/>
            <a:ext cx="3962400" cy="4572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8172450" cy="1143000"/>
          </a:xfrm>
        </p:spPr>
        <p:txBody>
          <a:bodyPr anchor="b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943F6-E312-4A85-B846-B00F61FE6F18}" type="datetime1">
              <a:rPr lang="en-US" smtClean="0"/>
              <a:t>10/7/2024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Annual report 2022-23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182D2-683F-49BF-B68A-94EA5CE98E4B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95300" y="2362200"/>
            <a:ext cx="3962400" cy="38862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736306" y="2362200"/>
            <a:ext cx="3962400" cy="38862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"/>
          </p:nvPr>
        </p:nvSpPr>
        <p:spPr>
          <a:xfrm>
            <a:off x="495300" y="1569720"/>
            <a:ext cx="39624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3"/>
          </p:nvPr>
        </p:nvSpPr>
        <p:spPr>
          <a:xfrm>
            <a:off x="4705350" y="1569720"/>
            <a:ext cx="39624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AF8EC63D-91B6-4878-80FB-8A787C51CEB6}" type="datetime1">
              <a:rPr lang="en-US" smtClean="0"/>
              <a:t>10/7/2024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4F6182D2-683F-49BF-B68A-94EA5CE98E4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r>
              <a:rPr lang="en-US"/>
              <a:t>Annual report 2022-23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41387-D63F-4CBC-A7B1-404F3078CF14}" type="datetime1">
              <a:rPr lang="en-US" smtClean="0"/>
              <a:t>10/7/2024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Annual report 2022-23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182D2-683F-49BF-B68A-94EA5CE98E4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949325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5400000">
            <a:off x="3915730" y="3181350"/>
            <a:ext cx="6309360" cy="495300"/>
          </a:xfrm>
        </p:spPr>
        <p:txBody>
          <a:bodyPr anchor="b"/>
          <a:lstStyle>
            <a:lvl1pPr algn="l">
              <a:buNone/>
              <a:defRPr sz="2000" b="1" cap="small" baseline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7379970" y="274320"/>
            <a:ext cx="1654302" cy="4983480"/>
          </a:xfrm>
        </p:spPr>
        <p:txBody>
          <a:bodyPr/>
          <a:lstStyle>
            <a:lvl1pPr marL="0" indent="0">
              <a:spcBef>
                <a:spcPts val="400"/>
              </a:spcBef>
              <a:spcAft>
                <a:spcPts val="1000"/>
              </a:spcAft>
              <a:buNone/>
              <a:defRPr sz="12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67691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6708321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97409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9575800" y="0"/>
            <a:ext cx="3302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>
            <a:off x="965835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Oval 13"/>
          <p:cNvSpPr/>
          <p:nvPr/>
        </p:nvSpPr>
        <p:spPr>
          <a:xfrm>
            <a:off x="8836152" y="5715000"/>
            <a:ext cx="59436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"/>
          </p:nvPr>
        </p:nvSpPr>
        <p:spPr>
          <a:xfrm>
            <a:off x="330200" y="274320"/>
            <a:ext cx="6108700" cy="6327648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21" name="Date Placeholder 20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8BDD784D-AA69-4408-A4FE-97F577896727}" type="datetime1">
              <a:rPr lang="en-US" smtClean="0"/>
              <a:t>10/7/2024</a:t>
            </a:fld>
            <a:endParaRPr 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4F6182D2-683F-49BF-B68A-94EA5CE98E4B}" type="slidenum">
              <a:rPr lang="en-US" smtClean="0"/>
              <a:t>‹#›</a:t>
            </a:fld>
            <a:endParaRPr lang="en-US"/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r>
              <a:rPr lang="en-US"/>
              <a:t>Annual report 2022-23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949325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3" name="Oval 12"/>
          <p:cNvSpPr/>
          <p:nvPr/>
        </p:nvSpPr>
        <p:spPr>
          <a:xfrm>
            <a:off x="8836152" y="5715000"/>
            <a:ext cx="59436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5400000">
            <a:off x="3892201" y="3181350"/>
            <a:ext cx="6309360" cy="495300"/>
          </a:xfrm>
        </p:spPr>
        <p:txBody>
          <a:bodyPr anchor="b"/>
          <a:lstStyle>
            <a:lvl1pPr algn="l">
              <a:buNone/>
              <a:defRPr sz="2000" b="1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6686550" cy="6858000"/>
          </a:xfrm>
          <a:solidFill>
            <a:schemeClr val="bg2"/>
          </a:solidFill>
          <a:ln w="1270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buNone/>
              <a:defRPr sz="3200"/>
            </a:lvl1pPr>
          </a:lstStyle>
          <a:p>
            <a:pPr algn="ctr" eaLnBrk="1" latinLnBrk="0" hangingPunct="1">
              <a:buFontTx/>
              <a:buNone/>
            </a:pPr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329617" y="264795"/>
            <a:ext cx="1651000" cy="4956048"/>
          </a:xfrm>
        </p:spPr>
        <p:txBody>
          <a:bodyPr rot="0" spcFirstLastPara="0" vertOverflow="overflow" horzOverflow="overflow" vert="horz" wrap="square" lIns="91440" tIns="45720" rIns="91440" bIns="45720" numCol="1" spcCol="274320" rtlCol="0" fromWordArt="0" anchor="t" anchorCtr="0" forceAA="0" compatLnSpc="1">
            <a:normAutofit/>
          </a:bodyPr>
          <a:lstStyle>
            <a:lvl1pPr marL="0" indent="0">
              <a:spcBef>
                <a:spcPts val="100"/>
              </a:spcBef>
              <a:spcAft>
                <a:spcPts val="400"/>
              </a:spcAft>
              <a:buFontTx/>
              <a:buNone/>
              <a:defRPr sz="12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97409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1" name="Rectangle 10"/>
          <p:cNvSpPr/>
          <p:nvPr/>
        </p:nvSpPr>
        <p:spPr bwMode="auto">
          <a:xfrm>
            <a:off x="9575800" y="0"/>
            <a:ext cx="330200" cy="6858000"/>
          </a:xfrm>
          <a:prstGeom prst="rect">
            <a:avLst/>
          </a:prstGeom>
          <a:solidFill>
            <a:schemeClr val="accent1">
              <a:tint val="6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Straight Connector 11"/>
          <p:cNvSpPr>
            <a:spLocks noChangeShapeType="1"/>
          </p:cNvSpPr>
          <p:nvPr/>
        </p:nvSpPr>
        <p:spPr bwMode="auto">
          <a:xfrm>
            <a:off x="965835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9" name="Straight Connector 18"/>
          <p:cNvSpPr>
            <a:spLocks noChangeShapeType="1"/>
          </p:cNvSpPr>
          <p:nvPr/>
        </p:nvSpPr>
        <p:spPr bwMode="auto">
          <a:xfrm>
            <a:off x="67691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0" name="Straight Connector 19"/>
          <p:cNvSpPr>
            <a:spLocks noChangeShapeType="1"/>
          </p:cNvSpPr>
          <p:nvPr/>
        </p:nvSpPr>
        <p:spPr bwMode="auto">
          <a:xfrm>
            <a:off x="6708321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7" name="Date Placeholder 1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5742B7ED-C9D6-407E-B376-3AE870B14ECE}" type="datetime1">
              <a:rPr lang="en-US" smtClean="0"/>
              <a:t>10/7/2024</a:t>
            </a:fld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4F6182D2-683F-49BF-B68A-94EA5CE98E4B}" type="slidenum">
              <a:rPr lang="en-US" smtClean="0"/>
              <a:t>‹#›</a:t>
            </a:fld>
            <a:endParaRPr lang="en-US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r>
              <a:rPr lang="en-US"/>
              <a:t>Annual report 2022-23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949325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089900" cy="1143000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95300" y="1600200"/>
            <a:ext cx="8089900" cy="487375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 rot="5400000">
            <a:off x="8305800" y="1065849"/>
            <a:ext cx="2011680" cy="416052"/>
          </a:xfrm>
          <a:prstGeom prst="rect">
            <a:avLst/>
          </a:prstGeom>
        </p:spPr>
        <p:txBody>
          <a:bodyPr vert="horz" anchor="ctr" anchorCtr="0"/>
          <a:lstStyle>
            <a:lvl1pPr algn="r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fld id="{49A5C0F9-F5A0-4E61-9ADC-DC809EDAF397}" type="datetime1">
              <a:rPr lang="en-US" smtClean="0"/>
              <a:t>10/7/2024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 rot="5400000">
            <a:off x="7706054" y="3722000"/>
            <a:ext cx="3200400" cy="396240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r>
              <a:rPr lang="en-US"/>
              <a:t>Annual report 2022-23</a:t>
            </a:r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82550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97409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9575800" y="0"/>
            <a:ext cx="3302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965835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Oval 11"/>
          <p:cNvSpPr/>
          <p:nvPr/>
        </p:nvSpPr>
        <p:spPr>
          <a:xfrm>
            <a:off x="8836152" y="5715000"/>
            <a:ext cx="59436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8806434" y="5734050"/>
            <a:ext cx="660400" cy="521208"/>
          </a:xfrm>
          <a:prstGeom prst="rect">
            <a:avLst/>
          </a:prstGeom>
        </p:spPr>
        <p:txBody>
          <a:bodyPr vert="horz" anchor="ctr"/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4F6182D2-683F-49BF-B68A-94EA5CE98E4B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l" rtl="0" eaLnBrk="1" latinLnBrk="0" hangingPunct="1">
        <a:spcBef>
          <a:spcPct val="0"/>
        </a:spcBef>
        <a:buNone/>
        <a:defRPr kumimoji="0" sz="3000" b="0" kern="1200" cap="sm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0000"/>
        <a:buFont typeface="Wingdings"/>
        <a:buChar char="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182880" algn="l" rtl="0" eaLnBrk="1" latinLnBrk="0" hangingPunct="1">
        <a:spcBef>
          <a:spcPct val="20000"/>
        </a:spcBef>
        <a:buClr>
          <a:schemeClr val="accent2">
            <a:tint val="60000"/>
          </a:schemeClr>
        </a:buClr>
        <a:buSzPct val="68000"/>
        <a:buFont typeface="Wingdings 2"/>
        <a:buChar char="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rtl="0" eaLnBrk="1" latinLnBrk="0" hangingPunct="1">
        <a:spcBef>
          <a:spcPct val="20000"/>
        </a:spcBef>
        <a:buClr>
          <a:schemeClr val="accent1"/>
        </a:buClr>
        <a:buChar char="•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201168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ct val="20000"/>
        </a:spcBef>
        <a:buClr>
          <a:schemeClr val="accent2"/>
        </a:buClr>
        <a:buChar char="•"/>
        <a:defRPr kumimoji="0" sz="1400" kern="1200" cap="small" baseline="0">
          <a:solidFill>
            <a:schemeClr val="tx2"/>
          </a:solidFill>
          <a:latin typeface="+mn-lt"/>
          <a:ea typeface="+mn-ea"/>
          <a:cs typeface="+mn-cs"/>
        </a:defRPr>
      </a:lvl8pPr>
      <a:lvl9pPr marL="256032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Char char="•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23.png"/><Relationship Id="rId4" Type="http://schemas.microsoft.com/office/2007/relationships/hdphoto" Target="../media/hdphoto3.wdp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13" Type="http://schemas.openxmlformats.org/officeDocument/2006/relationships/image" Target="../media/image21.jpeg"/><Relationship Id="rId3" Type="http://schemas.openxmlformats.org/officeDocument/2006/relationships/image" Target="../media/image11.jpeg"/><Relationship Id="rId7" Type="http://schemas.openxmlformats.org/officeDocument/2006/relationships/image" Target="../media/image15.jpeg"/><Relationship Id="rId12" Type="http://schemas.openxmlformats.org/officeDocument/2006/relationships/image" Target="../media/image20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11" Type="http://schemas.openxmlformats.org/officeDocument/2006/relationships/image" Target="../media/image19.jpeg"/><Relationship Id="rId5" Type="http://schemas.openxmlformats.org/officeDocument/2006/relationships/image" Target="../media/image13.jpeg"/><Relationship Id="rId10" Type="http://schemas.openxmlformats.org/officeDocument/2006/relationships/image" Target="../media/image18.jpeg"/><Relationship Id="rId4" Type="http://schemas.openxmlformats.org/officeDocument/2006/relationships/image" Target="../media/image12.jpeg"/><Relationship Id="rId9" Type="http://schemas.openxmlformats.org/officeDocument/2006/relationships/image" Target="../media/image1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"/>
                    </a14:imgEffect>
                    <a14:imgEffect>
                      <a14:colorTemperature colorTemp="6600"/>
                    </a14:imgEffect>
                    <a14:imgEffect>
                      <a14:brightnessContrast bright="-11000" contrast="-13000"/>
                    </a14:imgEffect>
                  </a14:imgLayer>
                </a14:imgProps>
              </a:ext>
            </a:extLst>
          </a:blip>
          <a:srcRect/>
          <a:stretch>
            <a:fillRect t="-3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0439400" y="5486400"/>
            <a:ext cx="1308100" cy="914400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81000" y="2362200"/>
            <a:ext cx="9144000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5400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+mj-lt"/>
              </a:rPr>
              <a:t>WELCOME  TO MY PRESENTATION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F6182D2-683F-49BF-B68A-94EA5CE98E4B}" type="slidenum">
              <a:rPr lang="en-US" smtClean="0"/>
              <a:t>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Annual report 2022-23</a:t>
            </a:r>
          </a:p>
        </p:txBody>
      </p:sp>
    </p:spTree>
    <p:extLst>
      <p:ext uri="{BB962C8B-B14F-4D97-AF65-F5344CB8AC3E}">
        <p14:creationId xmlns:p14="http://schemas.microsoft.com/office/powerpoint/2010/main" val="3156058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4533900" cy="533400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Company’s Statistical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colorTemperature colorTemp="72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914400"/>
            <a:ext cx="3124200" cy="39624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F6182D2-683F-49BF-B68A-94EA5CE98E4B}" type="slidenum">
              <a:rPr lang="en-US" smtClean="0"/>
              <a:t>10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914400"/>
            <a:ext cx="6705600" cy="5410200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Annual report 2022-23</a:t>
            </a:r>
          </a:p>
        </p:txBody>
      </p:sp>
    </p:spTree>
    <p:extLst>
      <p:ext uri="{BB962C8B-B14F-4D97-AF65-F5344CB8AC3E}">
        <p14:creationId xmlns:p14="http://schemas.microsoft.com/office/powerpoint/2010/main" val="364223405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14750" y="19050"/>
            <a:ext cx="2724150" cy="590550"/>
          </a:xfrm>
        </p:spPr>
        <p:txBody>
          <a:bodyPr>
            <a:normAutofit/>
          </a:bodyPr>
          <a:lstStyle/>
          <a:p>
            <a:pPr algn="r"/>
            <a:r>
              <a:rPr lang="en-US" sz="1600" dirty="0">
                <a:solidFill>
                  <a:schemeClr val="accent3">
                    <a:lumMod val="50000"/>
                  </a:schemeClr>
                </a:solidFill>
              </a:rPr>
              <a:t>Company’s statistical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1030855543"/>
              </p:ext>
            </p:extLst>
          </p:nvPr>
        </p:nvGraphicFramePr>
        <p:xfrm>
          <a:off x="825500" y="304800"/>
          <a:ext cx="8255000" cy="5638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F6182D2-683F-49BF-B68A-94EA5CE98E4B}" type="slidenum">
              <a:rPr lang="en-US" smtClean="0"/>
              <a:t>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Annual report 2022-23</a:t>
            </a:r>
          </a:p>
        </p:txBody>
      </p:sp>
    </p:spTree>
    <p:extLst>
      <p:ext uri="{BB962C8B-B14F-4D97-AF65-F5344CB8AC3E}">
        <p14:creationId xmlns:p14="http://schemas.microsoft.com/office/powerpoint/2010/main" val="146098634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0"/>
            <a:ext cx="8089900" cy="808038"/>
          </a:xfrm>
        </p:spPr>
        <p:txBody>
          <a:bodyPr/>
          <a:lstStyle/>
          <a:p>
            <a:r>
              <a:rPr lang="en-US" dirty="0">
                <a:solidFill>
                  <a:srgbClr val="00B0F0"/>
                </a:solidFill>
              </a:rPr>
              <a:t>Contact 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0" y="838200"/>
            <a:ext cx="9906000" cy="6019800"/>
          </a:xfr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>
            <a:normAutofit fontScale="92500" lnSpcReduction="20000"/>
          </a:bodyPr>
          <a:lstStyle/>
          <a:p>
            <a:pPr marL="0" indent="0">
              <a:buNone/>
            </a:pPr>
            <a:endParaRPr lang="en-US" dirty="0">
              <a:latin typeface="Cambria Math" pitchFamily="18" charset="0"/>
              <a:ea typeface="Cambria Math" pitchFamily="18" charset="0"/>
            </a:endParaRPr>
          </a:p>
          <a:p>
            <a:pPr marL="0" indent="0" fontAlgn="auto">
              <a:buNone/>
            </a:pPr>
            <a:r>
              <a:rPr lang="en-US" sz="2600" b="1" dirty="0">
                <a:latin typeface="Cambria Math" pitchFamily="18" charset="0"/>
                <a:ea typeface="Cambria Math" pitchFamily="18" charset="0"/>
              </a:rPr>
              <a:t>Operational Headquarters</a:t>
            </a:r>
          </a:p>
          <a:p>
            <a:pPr marL="0" indent="0" fontAlgn="auto">
              <a:buNone/>
            </a:pPr>
            <a:r>
              <a:rPr lang="en-US" dirty="0" err="1">
                <a:latin typeface="Cambria Math" pitchFamily="18" charset="0"/>
                <a:ea typeface="Cambria Math" pitchFamily="18" charset="0"/>
              </a:rPr>
              <a:t>Beximco</a:t>
            </a:r>
            <a:r>
              <a:rPr lang="en-US" dirty="0">
                <a:latin typeface="Cambria Math" pitchFamily="18" charset="0"/>
                <a:ea typeface="Cambria Math" pitchFamily="18" charset="0"/>
              </a:rPr>
              <a:t> Pharmaceuticals Ltd.</a:t>
            </a:r>
            <a:br>
              <a:rPr lang="en-US" dirty="0">
                <a:latin typeface="Cambria Math" pitchFamily="18" charset="0"/>
                <a:ea typeface="Cambria Math" pitchFamily="18" charset="0"/>
              </a:rPr>
            </a:br>
            <a:r>
              <a:rPr lang="en-US" dirty="0">
                <a:latin typeface="Cambria Math" pitchFamily="18" charset="0"/>
                <a:ea typeface="Cambria Math" pitchFamily="18" charset="0"/>
              </a:rPr>
              <a:t>19 </a:t>
            </a:r>
            <a:r>
              <a:rPr lang="en-US" dirty="0" err="1">
                <a:latin typeface="Cambria Math" pitchFamily="18" charset="0"/>
                <a:ea typeface="Cambria Math" pitchFamily="18" charset="0"/>
              </a:rPr>
              <a:t>Dhanmondi</a:t>
            </a:r>
            <a:r>
              <a:rPr lang="en-US" dirty="0">
                <a:latin typeface="Cambria Math" pitchFamily="18" charset="0"/>
                <a:ea typeface="Cambria Math" pitchFamily="18" charset="0"/>
              </a:rPr>
              <a:t> R/A Road No. 7 Dhaka 1205 Bangladesh.</a:t>
            </a:r>
            <a:br>
              <a:rPr lang="en-US" dirty="0">
                <a:latin typeface="Cambria Math" pitchFamily="18" charset="0"/>
                <a:ea typeface="Cambria Math" pitchFamily="18" charset="0"/>
              </a:rPr>
            </a:br>
            <a:r>
              <a:rPr lang="en-US" dirty="0">
                <a:latin typeface="Cambria Math" pitchFamily="18" charset="0"/>
                <a:ea typeface="Cambria Math" pitchFamily="18" charset="0"/>
              </a:rPr>
              <a:t> +880-2-58611001-7</a:t>
            </a:r>
            <a:br>
              <a:rPr lang="en-US" dirty="0">
                <a:latin typeface="Cambria Math" pitchFamily="18" charset="0"/>
                <a:ea typeface="Cambria Math" pitchFamily="18" charset="0"/>
              </a:rPr>
            </a:br>
            <a:r>
              <a:rPr lang="en-US" dirty="0">
                <a:latin typeface="Cambria Math" pitchFamily="18" charset="0"/>
                <a:ea typeface="Cambria Math" pitchFamily="18" charset="0"/>
              </a:rPr>
              <a:t> +880-2-58613888, +880-2-58614601</a:t>
            </a:r>
            <a:br>
              <a:rPr lang="en-US" dirty="0">
                <a:latin typeface="Cambria Math" pitchFamily="18" charset="0"/>
                <a:ea typeface="Cambria Math" pitchFamily="18" charset="0"/>
              </a:rPr>
            </a:br>
            <a:r>
              <a:rPr lang="en-US" dirty="0">
                <a:latin typeface="Cambria Math" pitchFamily="18" charset="0"/>
                <a:ea typeface="Cambria Math" pitchFamily="18" charset="0"/>
              </a:rPr>
              <a:t> info@bpl.net</a:t>
            </a:r>
          </a:p>
          <a:p>
            <a:pPr marL="0" indent="0" fontAlgn="auto">
              <a:buNone/>
            </a:pPr>
            <a:r>
              <a:rPr lang="en-US" dirty="0">
                <a:latin typeface="Cambria Math" pitchFamily="18" charset="0"/>
                <a:ea typeface="Cambria Math" pitchFamily="18" charset="0"/>
              </a:rPr>
              <a:t>The Safety of our products and health &amp; well-being of our patients continues to be our Highest Priority. For Medical Information, Product Complaint or Reporting of an Adverse Event involving </a:t>
            </a:r>
            <a:r>
              <a:rPr lang="en-US" dirty="0" err="1">
                <a:latin typeface="Cambria Math" pitchFamily="18" charset="0"/>
                <a:ea typeface="Cambria Math" pitchFamily="18" charset="0"/>
              </a:rPr>
              <a:t>Beximco</a:t>
            </a:r>
            <a:r>
              <a:rPr lang="en-US" dirty="0">
                <a:latin typeface="Cambria Math" pitchFamily="18" charset="0"/>
                <a:ea typeface="Cambria Math" pitchFamily="18" charset="0"/>
              </a:rPr>
              <a:t> </a:t>
            </a:r>
            <a:r>
              <a:rPr lang="en-US" dirty="0" err="1">
                <a:latin typeface="Cambria Math" pitchFamily="18" charset="0"/>
                <a:ea typeface="Cambria Math" pitchFamily="18" charset="0"/>
              </a:rPr>
              <a:t>Pharma</a:t>
            </a:r>
            <a:r>
              <a:rPr lang="en-US" dirty="0">
                <a:latin typeface="Cambria Math" pitchFamily="18" charset="0"/>
                <a:ea typeface="Cambria Math" pitchFamily="18" charset="0"/>
              </a:rPr>
              <a:t> Product please contact:</a:t>
            </a:r>
          </a:p>
          <a:p>
            <a:pPr marL="0" indent="0" fontAlgn="auto">
              <a:buNone/>
            </a:pPr>
            <a:r>
              <a:rPr lang="en-US" sz="2600" b="1" dirty="0">
                <a:latin typeface="Cambria Math" pitchFamily="18" charset="0"/>
                <a:ea typeface="Cambria Math" pitchFamily="18" charset="0"/>
              </a:rPr>
              <a:t>In the United States:</a:t>
            </a:r>
          </a:p>
          <a:p>
            <a:pPr marL="0" indent="0" fontAlgn="auto">
              <a:buNone/>
            </a:pPr>
            <a:r>
              <a:rPr lang="en-US" dirty="0">
                <a:latin typeface="Cambria Math" pitchFamily="18" charset="0"/>
                <a:ea typeface="Cambria Math" pitchFamily="18" charset="0"/>
              </a:rPr>
              <a:t> (877) 372-6093 (Monday – Friday 8am – 6pm Central Time GMT-6)</a:t>
            </a:r>
            <a:br>
              <a:rPr lang="en-US" dirty="0">
                <a:latin typeface="Cambria Math" pitchFamily="18" charset="0"/>
                <a:ea typeface="Cambria Math" pitchFamily="18" charset="0"/>
              </a:rPr>
            </a:br>
            <a:r>
              <a:rPr lang="en-US" dirty="0">
                <a:latin typeface="Cambria Math" pitchFamily="18" charset="0"/>
                <a:ea typeface="Cambria Math" pitchFamily="18" charset="0"/>
              </a:rPr>
              <a:t> (866) 578-4617</a:t>
            </a:r>
            <a:br>
              <a:rPr lang="en-US" dirty="0">
                <a:latin typeface="Cambria Math" pitchFamily="18" charset="0"/>
                <a:ea typeface="Cambria Math" pitchFamily="18" charset="0"/>
              </a:rPr>
            </a:br>
            <a:r>
              <a:rPr lang="en-US" dirty="0">
                <a:latin typeface="Cambria Math" pitchFamily="18" charset="0"/>
                <a:ea typeface="Cambria Math" pitchFamily="18" charset="0"/>
              </a:rPr>
              <a:t> DrugSafety@propharmagroup.com</a:t>
            </a:r>
          </a:p>
          <a:p>
            <a:pPr marL="0" indent="0" fontAlgn="auto">
              <a:buNone/>
            </a:pPr>
            <a:r>
              <a:rPr lang="en-US" sz="2600" b="1" dirty="0">
                <a:latin typeface="Cambria Math" pitchFamily="18" charset="0"/>
                <a:ea typeface="Cambria Math" pitchFamily="18" charset="0"/>
              </a:rPr>
              <a:t>Outside the United States:</a:t>
            </a:r>
          </a:p>
          <a:p>
            <a:pPr marL="0" indent="0" fontAlgn="auto">
              <a:buNone/>
            </a:pPr>
            <a:r>
              <a:rPr lang="en-US" dirty="0">
                <a:latin typeface="Cambria Math" pitchFamily="18" charset="0"/>
                <a:ea typeface="Cambria Math" pitchFamily="18" charset="0"/>
              </a:rPr>
              <a:t> +8802-223364449</a:t>
            </a:r>
            <a:br>
              <a:rPr lang="en-US" dirty="0">
                <a:latin typeface="Cambria Math" pitchFamily="18" charset="0"/>
                <a:ea typeface="Cambria Math" pitchFamily="18" charset="0"/>
              </a:rPr>
            </a:br>
            <a:r>
              <a:rPr lang="en-US" dirty="0">
                <a:latin typeface="Cambria Math" pitchFamily="18" charset="0"/>
                <a:ea typeface="Cambria Math" pitchFamily="18" charset="0"/>
              </a:rPr>
              <a:t> +8802-223364449</a:t>
            </a:r>
            <a:br>
              <a:rPr lang="en-US" dirty="0">
                <a:latin typeface="Cambria Math" pitchFamily="18" charset="0"/>
                <a:ea typeface="Cambria Math" pitchFamily="18" charset="0"/>
              </a:rPr>
            </a:br>
            <a:r>
              <a:rPr lang="en-US" dirty="0">
                <a:latin typeface="Cambria Math" pitchFamily="18" charset="0"/>
                <a:ea typeface="Cambria Math" pitchFamily="18" charset="0"/>
              </a:rPr>
              <a:t> pharmacovigilance@bpl.net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F6182D2-683F-49BF-B68A-94EA5CE98E4B}" type="slidenum">
              <a:rPr lang="en-US" smtClean="0"/>
              <a:t>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Annual report 2022-23</a:t>
            </a:r>
          </a:p>
        </p:txBody>
      </p:sp>
    </p:spTree>
    <p:extLst>
      <p:ext uri="{BB962C8B-B14F-4D97-AF65-F5344CB8AC3E}">
        <p14:creationId xmlns:p14="http://schemas.microsoft.com/office/powerpoint/2010/main" val="2896365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b="1" i="1" dirty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THANK YOU</a:t>
            </a:r>
          </a:p>
          <a:p>
            <a:pPr marL="0" indent="0" algn="ctr">
              <a:buNone/>
            </a:pPr>
            <a:r>
              <a:rPr lang="en-US" b="1" i="1" dirty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FOR WATCHING MY PRESENTATION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F6182D2-683F-49BF-B68A-94EA5CE98E4B}" type="slidenum">
              <a:rPr lang="en-US" smtClean="0"/>
              <a:t>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Annual report 2022-23</a:t>
            </a:r>
          </a:p>
        </p:txBody>
      </p:sp>
    </p:spTree>
    <p:extLst>
      <p:ext uri="{BB962C8B-B14F-4D97-AF65-F5344CB8AC3E}">
        <p14:creationId xmlns:p14="http://schemas.microsoft.com/office/powerpoint/2010/main" val="3425942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4025" y="152403"/>
            <a:ext cx="8420100" cy="1012825"/>
          </a:xfrm>
        </p:spPr>
        <p:txBody>
          <a:bodyPr/>
          <a:lstStyle/>
          <a:p>
            <a:r>
              <a:rPr lang="en-US" dirty="0"/>
              <a:t>annual Report 2022-23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57400" y="4191000"/>
            <a:ext cx="6019800" cy="1828800"/>
          </a:xfrm>
        </p:spPr>
        <p:txBody>
          <a:bodyPr/>
          <a:lstStyle/>
          <a:p>
            <a:r>
              <a:rPr lang="en-US" sz="2400" i="1" dirty="0">
                <a:solidFill>
                  <a:schemeClr val="tx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Times New Roman" pitchFamily="18" charset="0"/>
                <a:cs typeface="Times New Roman" pitchFamily="18" charset="0"/>
              </a:rPr>
              <a:t>Name: </a:t>
            </a:r>
            <a:r>
              <a:rPr lang="en-US" sz="2400" i="1" dirty="0" err="1">
                <a:solidFill>
                  <a:schemeClr val="tx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Times New Roman" pitchFamily="18" charset="0"/>
                <a:cs typeface="Times New Roman" pitchFamily="18" charset="0"/>
              </a:rPr>
              <a:t>Md</a:t>
            </a:r>
            <a:r>
              <a:rPr lang="en-US" sz="2400" i="1" dirty="0">
                <a:solidFill>
                  <a:schemeClr val="tx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i="1" dirty="0" err="1">
                <a:solidFill>
                  <a:schemeClr val="tx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Times New Roman" pitchFamily="18" charset="0"/>
                <a:cs typeface="Times New Roman" pitchFamily="18" charset="0"/>
              </a:rPr>
              <a:t>Awal</a:t>
            </a:r>
            <a:r>
              <a:rPr lang="en-US" sz="2400" i="1" dirty="0">
                <a:solidFill>
                  <a:schemeClr val="tx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i="1" dirty="0" err="1">
                <a:solidFill>
                  <a:schemeClr val="tx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Times New Roman" pitchFamily="18" charset="0"/>
                <a:cs typeface="Times New Roman" pitchFamily="18" charset="0"/>
              </a:rPr>
              <a:t>Pramanik</a:t>
            </a:r>
            <a:endParaRPr lang="en-US" sz="2400" i="1" dirty="0">
              <a:solidFill>
                <a:schemeClr val="tx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Times New Roman" pitchFamily="18" charset="0"/>
              <a:cs typeface="Times New Roman" pitchFamily="18" charset="0"/>
            </a:endParaRPr>
          </a:p>
          <a:p>
            <a:r>
              <a:rPr lang="en-US" sz="2400" i="1" dirty="0">
                <a:solidFill>
                  <a:schemeClr val="tx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Times New Roman" pitchFamily="18" charset="0"/>
                <a:cs typeface="Times New Roman" pitchFamily="18" charset="0"/>
              </a:rPr>
              <a:t>Batch: 21</a:t>
            </a:r>
          </a:p>
          <a:p>
            <a:r>
              <a:rPr lang="en-US" sz="2400" i="1" dirty="0">
                <a:solidFill>
                  <a:schemeClr val="tx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Times New Roman" pitchFamily="18" charset="0"/>
                <a:cs typeface="Times New Roman" pitchFamily="18" charset="0"/>
              </a:rPr>
              <a:t>Department: Political Science</a:t>
            </a:r>
          </a:p>
          <a:p>
            <a:r>
              <a:rPr lang="en-US" sz="2400" i="1" dirty="0">
                <a:solidFill>
                  <a:schemeClr val="tx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Times New Roman" pitchFamily="18" charset="0"/>
                <a:cs typeface="Times New Roman" pitchFamily="18" charset="0"/>
              </a:rPr>
              <a:t>Date: 06-10-2024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4350" y="1379913"/>
            <a:ext cx="3219450" cy="159188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Rectangle 5"/>
          <p:cNvSpPr/>
          <p:nvPr/>
        </p:nvSpPr>
        <p:spPr>
          <a:xfrm>
            <a:off x="2146481" y="3505200"/>
            <a:ext cx="2686954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Arial Narrow" pitchFamily="34" charset="0"/>
              </a:rPr>
              <a:t>Presented by: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Annual report 2022-23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182D2-683F-49BF-B68A-94EA5CE98E4B}" type="slidenum">
              <a:rPr lang="en-US" smtClean="0"/>
              <a:t>2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362" y="3352800"/>
            <a:ext cx="1511119" cy="1401703"/>
          </a:xfrm>
          <a:prstGeom prst="ellips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709540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8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381000"/>
            <a:ext cx="5029200" cy="73183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Sequence of presentation</a:t>
            </a: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3841960152"/>
              </p:ext>
            </p:extLst>
          </p:nvPr>
        </p:nvGraphicFramePr>
        <p:xfrm>
          <a:off x="685800" y="1676400"/>
          <a:ext cx="8089900" cy="33527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F6182D2-683F-49BF-B68A-94EA5CE98E4B}" type="slidenum">
              <a:rPr lang="en-US" smtClean="0"/>
              <a:t>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Annual report 2022-23</a:t>
            </a:r>
          </a:p>
        </p:txBody>
      </p:sp>
    </p:spTree>
    <p:extLst>
      <p:ext uri="{BB962C8B-B14F-4D97-AF65-F5344CB8AC3E}">
        <p14:creationId xmlns:p14="http://schemas.microsoft.com/office/powerpoint/2010/main" val="1339155009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7772400" cy="65563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Brief Introduction to the company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066800"/>
            <a:ext cx="9296400" cy="5178552"/>
          </a:xfrm>
        </p:spPr>
        <p:txBody>
          <a:bodyPr>
            <a:normAutofit fontScale="92500" lnSpcReduction="10000"/>
          </a:bodyPr>
          <a:lstStyle/>
          <a:p>
            <a:pPr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One of  the leading pharmaceutical manufacturing companies.</a:t>
            </a:r>
          </a:p>
          <a:p>
            <a:pPr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Founded in 1976</a:t>
            </a:r>
          </a:p>
          <a:p>
            <a:pPr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Started operations in 1980</a:t>
            </a:r>
          </a:p>
          <a:p>
            <a:pPr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Beximco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Pharmaceuticals Limited (BPL) currently holds the third position in local sales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Supplies more than 10% of country’s total medicine needs</a:t>
            </a:r>
          </a:p>
          <a:p>
            <a:pPr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Initially imported products from global MNCs</a:t>
            </a:r>
          </a:p>
          <a:p>
            <a:pPr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Started its exports operation in the early 90s with APIs</a:t>
            </a:r>
          </a:p>
          <a:p>
            <a:pPr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Employs more than 2,400 staff, including over 300 qualified professionals </a:t>
            </a:r>
          </a:p>
          <a:p>
            <a:pPr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Won the National Export Trophy (Gold) a record four times.</a:t>
            </a:r>
          </a:p>
          <a:p>
            <a:pPr algn="just">
              <a:buFont typeface="Wingdings" pitchFamily="2" charset="2"/>
              <a:buChar char="Ø"/>
            </a:pP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F6182D2-683F-49BF-B68A-94EA5CE98E4B}" type="slidenum">
              <a:rPr lang="en-US" smtClean="0"/>
              <a:t>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Annual report 2022-23</a:t>
            </a:r>
          </a:p>
        </p:txBody>
      </p:sp>
    </p:spTree>
    <p:extLst>
      <p:ext uri="{BB962C8B-B14F-4D97-AF65-F5344CB8AC3E}">
        <p14:creationId xmlns:p14="http://schemas.microsoft.com/office/powerpoint/2010/main" val="1158384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0"/>
            <a:ext cx="8089900" cy="655638"/>
          </a:xfrm>
        </p:spPr>
        <p:txBody>
          <a:bodyPr/>
          <a:lstStyle/>
          <a:p>
            <a:r>
              <a:rPr lang="en-US" dirty="0">
                <a:solidFill>
                  <a:srgbClr val="00B0F0"/>
                </a:solidFill>
                <a:cs typeface="Times New Roman" pitchFamily="18" charset="0"/>
              </a:rPr>
              <a:t>BPL in international market arena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09600" y="762000"/>
            <a:ext cx="4953000" cy="5791200"/>
          </a:xfrm>
        </p:spPr>
        <p:txBody>
          <a:bodyPr>
            <a:normAutofit fontScale="92500" lnSpcReduction="10000"/>
          </a:bodyPr>
          <a:lstStyle/>
          <a:p>
            <a:pPr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Exploring export opportunity and reinforce its foot print on a global scale.</a:t>
            </a:r>
          </a:p>
          <a:p>
            <a:pPr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Started its international operations in 1992</a:t>
            </a:r>
          </a:p>
          <a:p>
            <a:pPr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US" dirty="0" err="1">
                <a:latin typeface="Times New Roman" pitchFamily="18" charset="0"/>
                <a:cs typeface="Times New Roman" pitchFamily="18" charset="0"/>
              </a:rPr>
              <a:t>Succesfully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ventured into several new countries in 2010</a:t>
            </a:r>
          </a:p>
          <a:p>
            <a:pPr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Product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registerd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in Asia, Central and Latin America middle East in 2010</a:t>
            </a:r>
          </a:p>
          <a:p>
            <a:pPr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Products are highly trusted for their quality by physicians and consumers at home and abroad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0" y="762000"/>
            <a:ext cx="3962400" cy="56388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F6182D2-683F-49BF-B68A-94EA5CE98E4B}" type="slidenum">
              <a:rPr lang="en-US" smtClean="0"/>
              <a:t>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Annual report 2022-23</a:t>
            </a:r>
          </a:p>
        </p:txBody>
      </p:sp>
    </p:spTree>
    <p:extLst>
      <p:ext uri="{BB962C8B-B14F-4D97-AF65-F5344CB8AC3E}">
        <p14:creationId xmlns:p14="http://schemas.microsoft.com/office/powerpoint/2010/main" val="103634772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B0F0"/>
                </a:solidFill>
              </a:rPr>
              <a:t>Our Achievement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50974"/>
            <a:ext cx="3581400" cy="5407026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F6182D2-683F-49BF-B68A-94EA5CE98E4B}" type="slidenum">
              <a:rPr lang="en-US" smtClean="0"/>
              <a:t>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Annual report 2022-23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1447800"/>
            <a:ext cx="2895600" cy="5410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0" y="1447800"/>
            <a:ext cx="3429000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88527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CA326D-0DAB-B409-901A-D6064257AF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274638"/>
            <a:ext cx="8089900" cy="71596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B0F0"/>
                </a:solidFill>
                <a:latin typeface="Book Antiqua" panose="02040602050305030304" pitchFamily="18" charset="0"/>
              </a:rPr>
              <a:t>Video Gallery</a:t>
            </a:r>
          </a:p>
        </p:txBody>
      </p:sp>
      <p:pic>
        <p:nvPicPr>
          <p:cNvPr id="6" name="WhatsApp Video 2024-10-06 at 12.27.17 PM">
            <a:hlinkClick r:id="" action="ppaction://media"/>
            <a:extLst>
              <a:ext uri="{FF2B5EF4-FFF2-40B4-BE49-F238E27FC236}">
                <a16:creationId xmlns:a16="http://schemas.microsoft.com/office/drawing/2014/main" id="{08BB452C-01C1-5D05-FCD6-762E9C2ABED3}"/>
              </a:ext>
            </a:extLst>
          </p:cNvPr>
          <p:cNvPicPr>
            <a:picLocks noGrp="1" noChangeAspect="1"/>
          </p:cNvPicPr>
          <p:nvPr>
            <p:ph sz="quarter"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28800" y="1828800"/>
            <a:ext cx="6756400" cy="44831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4DF6F2-FCC1-D69E-F65C-50451EFD47E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F6182D2-683F-49BF-B68A-94EA5CE98E4B}" type="slidenum">
              <a:rPr lang="en-US" smtClean="0"/>
              <a:t>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8ECE62-BC83-430B-AD53-C6F2CC195E2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Annual report 2022-23</a:t>
            </a:r>
          </a:p>
        </p:txBody>
      </p:sp>
    </p:spTree>
    <p:extLst>
      <p:ext uri="{BB962C8B-B14F-4D97-AF65-F5344CB8AC3E}">
        <p14:creationId xmlns:p14="http://schemas.microsoft.com/office/powerpoint/2010/main" val="17325359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video>
              <p:cMediaNode vol="98485">
                <p:cTn id="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152400"/>
            <a:ext cx="8089900" cy="884238"/>
          </a:xfrm>
        </p:spPr>
        <p:txBody>
          <a:bodyPr/>
          <a:lstStyle/>
          <a:p>
            <a:r>
              <a:rPr lang="en-US" dirty="0">
                <a:solidFill>
                  <a:srgbClr val="00B0F0"/>
                </a:solidFill>
                <a:cs typeface="Times New Roman" pitchFamily="18" charset="0"/>
              </a:rPr>
              <a:t>Key Products &amp; service</a:t>
            </a:r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2387226031"/>
              </p:ext>
            </p:extLst>
          </p:nvPr>
        </p:nvGraphicFramePr>
        <p:xfrm>
          <a:off x="76200" y="1600200"/>
          <a:ext cx="9372600" cy="48736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914400" y="1066800"/>
            <a:ext cx="3048000" cy="369332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Our Product Range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F6182D2-683F-49BF-B68A-94EA5CE98E4B}" type="slidenum">
              <a:rPr lang="en-US" smtClean="0"/>
              <a:t>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Annual report 2022-23</a:t>
            </a:r>
          </a:p>
        </p:txBody>
      </p:sp>
    </p:spTree>
    <p:extLst>
      <p:ext uri="{BB962C8B-B14F-4D97-AF65-F5344CB8AC3E}">
        <p14:creationId xmlns:p14="http://schemas.microsoft.com/office/powerpoint/2010/main" val="256166586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AsOne/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089900" cy="457200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rgbClr val="00B0F0"/>
                </a:solidFill>
                <a:cs typeface="Times New Roman" pitchFamily="18" charset="0"/>
              </a:rPr>
              <a:t>Key Products &amp; service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5380" y="1432649"/>
            <a:ext cx="2054378" cy="1371600"/>
          </a:xfrm>
          <a:prstGeom prst="ellipse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6736" y="3047999"/>
            <a:ext cx="2054381" cy="1371600"/>
          </a:xfrm>
          <a:prstGeom prst="ellipse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1385190"/>
            <a:ext cx="2054378" cy="1371600"/>
          </a:xfrm>
          <a:prstGeom prst="ellipse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3760" y="1458050"/>
            <a:ext cx="2054378" cy="1371600"/>
          </a:xfrm>
          <a:prstGeom prst="ellipse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5380" y="3047999"/>
            <a:ext cx="2054380" cy="1371600"/>
          </a:xfrm>
          <a:prstGeom prst="ellipse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5380" y="4648200"/>
            <a:ext cx="2054380" cy="1371600"/>
          </a:xfrm>
          <a:prstGeom prst="ellipse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3039532"/>
            <a:ext cx="2054380" cy="1371600"/>
          </a:xfrm>
          <a:prstGeom prst="ellipse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198" y="4648200"/>
            <a:ext cx="2054380" cy="1371600"/>
          </a:xfrm>
          <a:prstGeom prst="ellipse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4502572"/>
            <a:ext cx="2054380" cy="1371600"/>
          </a:xfrm>
          <a:prstGeom prst="ellipse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432650"/>
            <a:ext cx="2054378" cy="1371600"/>
          </a:xfrm>
          <a:prstGeom prst="ellipse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014132"/>
            <a:ext cx="2054378" cy="1371600"/>
          </a:xfrm>
          <a:prstGeom prst="ellipse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538133"/>
            <a:ext cx="2054378" cy="1371600"/>
          </a:xfrm>
          <a:prstGeom prst="ellipse">
            <a:avLst/>
          </a:prstGeom>
        </p:spPr>
      </p:pic>
      <p:sp>
        <p:nvSpPr>
          <p:cNvPr id="40" name="Content Placeholder 39"/>
          <p:cNvSpPr txBox="1">
            <a:spLocks noGrp="1"/>
          </p:cNvSpPr>
          <p:nvPr>
            <p:ph sz="quarter" idx="1"/>
          </p:nvPr>
        </p:nvSpPr>
        <p:spPr>
          <a:xfrm>
            <a:off x="533400" y="762000"/>
            <a:ext cx="3810000" cy="461665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dirty="0"/>
              <a:t>Some Top Rated Products</a:t>
            </a:r>
          </a:p>
        </p:txBody>
      </p:sp>
      <p:sp>
        <p:nvSpPr>
          <p:cNvPr id="41" name="Slide Number Placeholder 40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F6182D2-683F-49BF-B68A-94EA5CE98E4B}" type="slidenum">
              <a:rPr lang="en-US" smtClean="0"/>
              <a:t>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Annual report 2022-23</a:t>
            </a:r>
          </a:p>
        </p:txBody>
      </p:sp>
    </p:spTree>
    <p:extLst>
      <p:ext uri="{BB962C8B-B14F-4D97-AF65-F5344CB8AC3E}">
        <p14:creationId xmlns:p14="http://schemas.microsoft.com/office/powerpoint/2010/main" val="122010302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el">
  <a:themeElements>
    <a:clrScheme name="Oriel">
      <a:dk1>
        <a:sysClr val="windowText" lastClr="000000"/>
      </a:dk1>
      <a:lt1>
        <a:sysClr val="window" lastClr="FFFFFF"/>
      </a:lt1>
      <a:dk2>
        <a:srgbClr val="575F6D"/>
      </a:dk2>
      <a:lt2>
        <a:srgbClr val="FFF39D"/>
      </a:lt2>
      <a:accent1>
        <a:srgbClr val="FE8637"/>
      </a:accent1>
      <a:accent2>
        <a:srgbClr val="7598D9"/>
      </a:accent2>
      <a:accent3>
        <a:srgbClr val="B32C16"/>
      </a:accent3>
      <a:accent4>
        <a:srgbClr val="F5CD2D"/>
      </a:accent4>
      <a:accent5>
        <a:srgbClr val="AEBAD5"/>
      </a:accent5>
      <a:accent6>
        <a:srgbClr val="777C84"/>
      </a:accent6>
      <a:hlink>
        <a:srgbClr val="D2611C"/>
      </a:hlink>
      <a:folHlink>
        <a:srgbClr val="3B435B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  <a:scene3d>
            <a:camera prst="orthographicFront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8000"/>
                <a:satMod val="125000"/>
              </a:schemeClr>
            </a:gs>
            <a:gs pos="40000">
              <a:schemeClr val="phClr">
                <a:tint val="90000"/>
                <a:shade val="90000"/>
                <a:satMod val="120000"/>
              </a:schemeClr>
            </a:gs>
            <a:gs pos="100000">
              <a:schemeClr val="phClr">
                <a:tint val="5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80000"/>
              </a:schemeClr>
              <a:schemeClr val="phClr">
                <a:tint val="91000"/>
              </a:schemeClr>
            </a:duotone>
          </a:blip>
          <a:tile tx="0" ty="0" sx="40000" sy="50000" flip="y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Oriel</Template>
  <TotalTime>498</TotalTime>
  <Words>476</Words>
  <Application>Microsoft Office PowerPoint</Application>
  <PresentationFormat>A4 Paper (210x297 mm)</PresentationFormat>
  <Paragraphs>117</Paragraphs>
  <Slides>13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2" baseType="lpstr">
      <vt:lpstr>Arial</vt:lpstr>
      <vt:lpstr>Arial Narrow</vt:lpstr>
      <vt:lpstr>Book Antiqua</vt:lpstr>
      <vt:lpstr>Calibri</vt:lpstr>
      <vt:lpstr>Cambria Math</vt:lpstr>
      <vt:lpstr>Times New Roman</vt:lpstr>
      <vt:lpstr>Wingdings</vt:lpstr>
      <vt:lpstr>Wingdings 2</vt:lpstr>
      <vt:lpstr>Oriel</vt:lpstr>
      <vt:lpstr>PowerPoint Presentation</vt:lpstr>
      <vt:lpstr>annual Report 2022-23</vt:lpstr>
      <vt:lpstr>Sequence of presentation</vt:lpstr>
      <vt:lpstr>Brief Introduction to the company</vt:lpstr>
      <vt:lpstr>BPL in international market arena</vt:lpstr>
      <vt:lpstr>Our Achievement</vt:lpstr>
      <vt:lpstr>Video Gallery</vt:lpstr>
      <vt:lpstr>Key Products &amp; service</vt:lpstr>
      <vt:lpstr>Key Products &amp; service</vt:lpstr>
      <vt:lpstr>Company’s Statistical</vt:lpstr>
      <vt:lpstr>Company’s statistical</vt:lpstr>
      <vt:lpstr>Contact us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Annual Report 2022-23</dc:title>
  <dc:creator>Smart View</dc:creator>
  <cp:lastModifiedBy>BU CSE</cp:lastModifiedBy>
  <cp:revision>85</cp:revision>
  <dcterms:created xsi:type="dcterms:W3CDTF">2024-10-03T11:42:42Z</dcterms:created>
  <dcterms:modified xsi:type="dcterms:W3CDTF">2024-10-07T09:58:35Z</dcterms:modified>
</cp:coreProperties>
</file>